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6" r:id="rId2"/>
    <p:sldId id="280" r:id="rId3"/>
    <p:sldId id="262" r:id="rId4"/>
    <p:sldId id="275" r:id="rId5"/>
    <p:sldId id="281" r:id="rId6"/>
    <p:sldId id="297" r:id="rId7"/>
    <p:sldId id="299" r:id="rId8"/>
    <p:sldId id="274" r:id="rId9"/>
    <p:sldId id="298" r:id="rId10"/>
    <p:sldId id="287" r:id="rId11"/>
    <p:sldId id="288" r:id="rId12"/>
    <p:sldId id="289" r:id="rId13"/>
    <p:sldId id="290" r:id="rId14"/>
    <p:sldId id="291" r:id="rId15"/>
    <p:sldId id="292" r:id="rId16"/>
    <p:sldId id="293"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919BBE-4D03-4908-99BB-166C23E047B0}" v="1" dt="2024-04-07T10:41:12.9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 Kiehl" userId="f820cc3b3adbf9f7" providerId="LiveId" clId="{D8919BBE-4D03-4908-99BB-166C23E047B0}"/>
    <pc:docChg chg="custSel addSld modSld">
      <pc:chgData name="Dan Kiehl" userId="f820cc3b3adbf9f7" providerId="LiveId" clId="{D8919BBE-4D03-4908-99BB-166C23E047B0}" dt="2024-04-07T10:43:34.955" v="109" actId="114"/>
      <pc:docMkLst>
        <pc:docMk/>
      </pc:docMkLst>
      <pc:sldChg chg="modSp mod">
        <pc:chgData name="Dan Kiehl" userId="f820cc3b3adbf9f7" providerId="LiveId" clId="{D8919BBE-4D03-4908-99BB-166C23E047B0}" dt="2024-04-07T10:37:36.233" v="15" actId="114"/>
        <pc:sldMkLst>
          <pc:docMk/>
          <pc:sldMk cId="3449684106" sldId="274"/>
        </pc:sldMkLst>
        <pc:spChg chg="mod">
          <ac:chgData name="Dan Kiehl" userId="f820cc3b3adbf9f7" providerId="LiveId" clId="{D8919BBE-4D03-4908-99BB-166C23E047B0}" dt="2024-04-07T10:37:36.233" v="15" actId="114"/>
          <ac:spMkLst>
            <pc:docMk/>
            <pc:sldMk cId="3449684106" sldId="274"/>
            <ac:spMk id="3" creationId="{00000000-0000-0000-0000-000000000000}"/>
          </ac:spMkLst>
        </pc:spChg>
      </pc:sldChg>
      <pc:sldChg chg="addSp modSp new mod">
        <pc:chgData name="Dan Kiehl" userId="f820cc3b3adbf9f7" providerId="LiveId" clId="{D8919BBE-4D03-4908-99BB-166C23E047B0}" dt="2024-04-07T10:43:34.955" v="109" actId="114"/>
        <pc:sldMkLst>
          <pc:docMk/>
          <pc:sldMk cId="1732030539" sldId="299"/>
        </pc:sldMkLst>
        <pc:spChg chg="mod">
          <ac:chgData name="Dan Kiehl" userId="f820cc3b3adbf9f7" providerId="LiveId" clId="{D8919BBE-4D03-4908-99BB-166C23E047B0}" dt="2024-04-07T10:42:27.467" v="88" actId="113"/>
          <ac:spMkLst>
            <pc:docMk/>
            <pc:sldMk cId="1732030539" sldId="299"/>
            <ac:spMk id="2" creationId="{E2DCD503-1364-89C3-3A77-A6CFC1C5A8D1}"/>
          </ac:spMkLst>
        </pc:spChg>
        <pc:spChg chg="mod">
          <ac:chgData name="Dan Kiehl" userId="f820cc3b3adbf9f7" providerId="LiveId" clId="{D8919BBE-4D03-4908-99BB-166C23E047B0}" dt="2024-04-07T10:43:34.955" v="109" actId="114"/>
          <ac:spMkLst>
            <pc:docMk/>
            <pc:sldMk cId="1732030539" sldId="299"/>
            <ac:spMk id="3" creationId="{6133A36D-1842-232C-CBE1-274404E147F9}"/>
          </ac:spMkLst>
        </pc:spChg>
        <pc:picChg chg="add mod modCrop">
          <ac:chgData name="Dan Kiehl" userId="f820cc3b3adbf9f7" providerId="LiveId" clId="{D8919BBE-4D03-4908-99BB-166C23E047B0}" dt="2024-04-07T10:42:14.610" v="87" actId="1076"/>
          <ac:picMkLst>
            <pc:docMk/>
            <pc:sldMk cId="1732030539" sldId="299"/>
            <ac:picMk id="5" creationId="{EEDFC35A-8D08-FB48-41A8-FBB1902D4180}"/>
          </ac:picMkLst>
        </pc:picChg>
      </pc:sldChg>
    </pc:docChg>
  </pc:docChgLst>
  <pc:docChgLst>
    <pc:chgData name="Dan Kiehl" userId="f820cc3b3adbf9f7" providerId="LiveId" clId="{5B841FE1-7D02-4B8C-A1F2-02283F8F41EC}"/>
    <pc:docChg chg="custSel addSld delSld modSld sldOrd">
      <pc:chgData name="Dan Kiehl" userId="f820cc3b3adbf9f7" providerId="LiveId" clId="{5B841FE1-7D02-4B8C-A1F2-02283F8F41EC}" dt="2024-04-04T20:47:24.846" v="249" actId="113"/>
      <pc:docMkLst>
        <pc:docMk/>
      </pc:docMkLst>
      <pc:sldChg chg="add del">
        <pc:chgData name="Dan Kiehl" userId="f820cc3b3adbf9f7" providerId="LiveId" clId="{5B841FE1-7D02-4B8C-A1F2-02283F8F41EC}" dt="2024-03-22T19:36:49.867" v="174" actId="2696"/>
        <pc:sldMkLst>
          <pc:docMk/>
          <pc:sldMk cId="485154057" sldId="273"/>
        </pc:sldMkLst>
      </pc:sldChg>
      <pc:sldChg chg="modSp mod">
        <pc:chgData name="Dan Kiehl" userId="f820cc3b3adbf9f7" providerId="LiveId" clId="{5B841FE1-7D02-4B8C-A1F2-02283F8F41EC}" dt="2024-04-04T20:45:19.759" v="245" actId="20577"/>
        <pc:sldMkLst>
          <pc:docMk/>
          <pc:sldMk cId="1285213597" sldId="287"/>
        </pc:sldMkLst>
        <pc:spChg chg="mod">
          <ac:chgData name="Dan Kiehl" userId="f820cc3b3adbf9f7" providerId="LiveId" clId="{5B841FE1-7D02-4B8C-A1F2-02283F8F41EC}" dt="2024-04-02T18:22:17.185" v="219" actId="20577"/>
          <ac:spMkLst>
            <pc:docMk/>
            <pc:sldMk cId="1285213597" sldId="287"/>
            <ac:spMk id="2" creationId="{00000000-0000-0000-0000-000000000000}"/>
          </ac:spMkLst>
        </pc:spChg>
        <pc:spChg chg="mod">
          <ac:chgData name="Dan Kiehl" userId="f820cc3b3adbf9f7" providerId="LiveId" clId="{5B841FE1-7D02-4B8C-A1F2-02283F8F41EC}" dt="2024-04-04T20:45:19.759" v="245" actId="20577"/>
          <ac:spMkLst>
            <pc:docMk/>
            <pc:sldMk cId="1285213597" sldId="287"/>
            <ac:spMk id="3" creationId="{00000000-0000-0000-0000-000000000000}"/>
          </ac:spMkLst>
        </pc:spChg>
      </pc:sldChg>
      <pc:sldChg chg="modSp mod">
        <pc:chgData name="Dan Kiehl" userId="f820cc3b3adbf9f7" providerId="LiveId" clId="{5B841FE1-7D02-4B8C-A1F2-02283F8F41EC}" dt="2024-04-04T20:45:51.630" v="247" actId="113"/>
        <pc:sldMkLst>
          <pc:docMk/>
          <pc:sldMk cId="4172725624" sldId="288"/>
        </pc:sldMkLst>
        <pc:spChg chg="mod">
          <ac:chgData name="Dan Kiehl" userId="f820cc3b3adbf9f7" providerId="LiveId" clId="{5B841FE1-7D02-4B8C-A1F2-02283F8F41EC}" dt="2024-04-02T18:23:13.021" v="244" actId="20577"/>
          <ac:spMkLst>
            <pc:docMk/>
            <pc:sldMk cId="4172725624" sldId="288"/>
            <ac:spMk id="2" creationId="{00000000-0000-0000-0000-000000000000}"/>
          </ac:spMkLst>
        </pc:spChg>
        <pc:spChg chg="mod">
          <ac:chgData name="Dan Kiehl" userId="f820cc3b3adbf9f7" providerId="LiveId" clId="{5B841FE1-7D02-4B8C-A1F2-02283F8F41EC}" dt="2024-04-04T20:45:51.630" v="247" actId="113"/>
          <ac:spMkLst>
            <pc:docMk/>
            <pc:sldMk cId="4172725624" sldId="288"/>
            <ac:spMk id="3" creationId="{00000000-0000-0000-0000-000000000000}"/>
          </ac:spMkLst>
        </pc:spChg>
      </pc:sldChg>
      <pc:sldChg chg="modSp mod">
        <pc:chgData name="Dan Kiehl" userId="f820cc3b3adbf9f7" providerId="LiveId" clId="{5B841FE1-7D02-4B8C-A1F2-02283F8F41EC}" dt="2024-04-04T20:46:46.135" v="248" actId="113"/>
        <pc:sldMkLst>
          <pc:docMk/>
          <pc:sldMk cId="3080934287" sldId="291"/>
        </pc:sldMkLst>
        <pc:spChg chg="mod">
          <ac:chgData name="Dan Kiehl" userId="f820cc3b3adbf9f7" providerId="LiveId" clId="{5B841FE1-7D02-4B8C-A1F2-02283F8F41EC}" dt="2024-04-04T20:46:46.135" v="248" actId="113"/>
          <ac:spMkLst>
            <pc:docMk/>
            <pc:sldMk cId="3080934287" sldId="291"/>
            <ac:spMk id="3" creationId="{00000000-0000-0000-0000-000000000000}"/>
          </ac:spMkLst>
        </pc:spChg>
      </pc:sldChg>
      <pc:sldChg chg="modSp mod">
        <pc:chgData name="Dan Kiehl" userId="f820cc3b3adbf9f7" providerId="LiveId" clId="{5B841FE1-7D02-4B8C-A1F2-02283F8F41EC}" dt="2024-04-04T20:47:24.846" v="249" actId="113"/>
        <pc:sldMkLst>
          <pc:docMk/>
          <pc:sldMk cId="1412854184" sldId="292"/>
        </pc:sldMkLst>
        <pc:spChg chg="mod">
          <ac:chgData name="Dan Kiehl" userId="f820cc3b3adbf9f7" providerId="LiveId" clId="{5B841FE1-7D02-4B8C-A1F2-02283F8F41EC}" dt="2024-04-04T20:47:24.846" v="249" actId="113"/>
          <ac:spMkLst>
            <pc:docMk/>
            <pc:sldMk cId="1412854184" sldId="292"/>
            <ac:spMk id="3" creationId="{00000000-0000-0000-0000-000000000000}"/>
          </ac:spMkLst>
        </pc:spChg>
      </pc:sldChg>
      <pc:sldChg chg="modSp mod">
        <pc:chgData name="Dan Kiehl" userId="f820cc3b3adbf9f7" providerId="LiveId" clId="{5B841FE1-7D02-4B8C-A1F2-02283F8F41EC}" dt="2024-03-22T19:39:25.212" v="190" actId="114"/>
        <pc:sldMkLst>
          <pc:docMk/>
          <pc:sldMk cId="3007891532" sldId="293"/>
        </pc:sldMkLst>
        <pc:spChg chg="mod">
          <ac:chgData name="Dan Kiehl" userId="f820cc3b3adbf9f7" providerId="LiveId" clId="{5B841FE1-7D02-4B8C-A1F2-02283F8F41EC}" dt="2024-03-22T19:39:25.212" v="190" actId="114"/>
          <ac:spMkLst>
            <pc:docMk/>
            <pc:sldMk cId="3007891532" sldId="293"/>
            <ac:spMk id="3" creationId="{00000000-0000-0000-0000-000000000000}"/>
          </ac:spMkLst>
        </pc:spChg>
      </pc:sldChg>
      <pc:sldChg chg="ord">
        <pc:chgData name="Dan Kiehl" userId="f820cc3b3adbf9f7" providerId="LiveId" clId="{5B841FE1-7D02-4B8C-A1F2-02283F8F41EC}" dt="2024-03-22T15:38:52.850" v="2"/>
        <pc:sldMkLst>
          <pc:docMk/>
          <pc:sldMk cId="121995091" sldId="297"/>
        </pc:sldMkLst>
      </pc:sldChg>
      <pc:sldChg chg="addSp modSp new mod">
        <pc:chgData name="Dan Kiehl" userId="f820cc3b3adbf9f7" providerId="LiveId" clId="{5B841FE1-7D02-4B8C-A1F2-02283F8F41EC}" dt="2024-03-22T19:36:27.412" v="173" actId="113"/>
        <pc:sldMkLst>
          <pc:docMk/>
          <pc:sldMk cId="1932694629" sldId="298"/>
        </pc:sldMkLst>
        <pc:spChg chg="mod">
          <ac:chgData name="Dan Kiehl" userId="f820cc3b3adbf9f7" providerId="LiveId" clId="{5B841FE1-7D02-4B8C-A1F2-02283F8F41EC}" dt="2024-03-22T19:36:27.412" v="173" actId="113"/>
          <ac:spMkLst>
            <pc:docMk/>
            <pc:sldMk cId="1932694629" sldId="298"/>
            <ac:spMk id="2" creationId="{51B776A4-8D54-CE9F-52DD-E0545FFDCE7E}"/>
          </ac:spMkLst>
        </pc:spChg>
        <pc:spChg chg="mod">
          <ac:chgData name="Dan Kiehl" userId="f820cc3b3adbf9f7" providerId="LiveId" clId="{5B841FE1-7D02-4B8C-A1F2-02283F8F41EC}" dt="2024-03-22T19:36:13.405" v="172" actId="114"/>
          <ac:spMkLst>
            <pc:docMk/>
            <pc:sldMk cId="1932694629" sldId="298"/>
            <ac:spMk id="3" creationId="{BDE8F6CA-4007-144B-D1A5-54061E11FE13}"/>
          </ac:spMkLst>
        </pc:spChg>
        <pc:picChg chg="add mod">
          <ac:chgData name="Dan Kiehl" userId="f820cc3b3adbf9f7" providerId="LiveId" clId="{5B841FE1-7D02-4B8C-A1F2-02283F8F41EC}" dt="2024-03-22T19:35:25.994" v="166" actId="1076"/>
          <ac:picMkLst>
            <pc:docMk/>
            <pc:sldMk cId="1932694629" sldId="298"/>
            <ac:picMk id="5" creationId="{ECB622C0-D2EF-0240-3B3F-F7CD945F7E30}"/>
          </ac:picMkLst>
        </pc:picChg>
      </pc:sldChg>
      <pc:sldChg chg="del">
        <pc:chgData name="Dan Kiehl" userId="f820cc3b3adbf9f7" providerId="LiveId" clId="{5B841FE1-7D02-4B8C-A1F2-02283F8F41EC}" dt="2024-03-22T15:36:37.053" v="0" actId="47"/>
        <pc:sldMkLst>
          <pc:docMk/>
          <pc:sldMk cId="3222755328" sldId="298"/>
        </pc:sldMkLst>
      </pc:sldChg>
      <pc:sldChg chg="del">
        <pc:chgData name="Dan Kiehl" userId="f820cc3b3adbf9f7" providerId="LiveId" clId="{5B841FE1-7D02-4B8C-A1F2-02283F8F41EC}" dt="2024-03-22T15:36:37.053" v="0" actId="47"/>
        <pc:sldMkLst>
          <pc:docMk/>
          <pc:sldMk cId="2545501422" sldId="299"/>
        </pc:sldMkLst>
      </pc:sldChg>
      <pc:sldChg chg="del">
        <pc:chgData name="Dan Kiehl" userId="f820cc3b3adbf9f7" providerId="LiveId" clId="{5B841FE1-7D02-4B8C-A1F2-02283F8F41EC}" dt="2024-03-22T15:36:37.053" v="0" actId="47"/>
        <pc:sldMkLst>
          <pc:docMk/>
          <pc:sldMk cId="3660061205" sldId="300"/>
        </pc:sldMkLst>
      </pc:sldChg>
      <pc:sldChg chg="del">
        <pc:chgData name="Dan Kiehl" userId="f820cc3b3adbf9f7" providerId="LiveId" clId="{5B841FE1-7D02-4B8C-A1F2-02283F8F41EC}" dt="2024-03-22T15:36:37.053" v="0" actId="47"/>
        <pc:sldMkLst>
          <pc:docMk/>
          <pc:sldMk cId="1896343098" sldId="301"/>
        </pc:sldMkLst>
      </pc:sldChg>
      <pc:sldChg chg="del">
        <pc:chgData name="Dan Kiehl" userId="f820cc3b3adbf9f7" providerId="LiveId" clId="{5B841FE1-7D02-4B8C-A1F2-02283F8F41EC}" dt="2024-03-22T15:36:37.053" v="0" actId="47"/>
        <pc:sldMkLst>
          <pc:docMk/>
          <pc:sldMk cId="2184832410" sldId="302"/>
        </pc:sldMkLst>
      </pc:sldChg>
      <pc:sldChg chg="del">
        <pc:chgData name="Dan Kiehl" userId="f820cc3b3adbf9f7" providerId="LiveId" clId="{5B841FE1-7D02-4B8C-A1F2-02283F8F41EC}" dt="2024-03-22T15:36:37.053" v="0" actId="47"/>
        <pc:sldMkLst>
          <pc:docMk/>
          <pc:sldMk cId="1716312558" sldId="303"/>
        </pc:sldMkLst>
      </pc:sldChg>
      <pc:sldChg chg="del">
        <pc:chgData name="Dan Kiehl" userId="f820cc3b3adbf9f7" providerId="LiveId" clId="{5B841FE1-7D02-4B8C-A1F2-02283F8F41EC}" dt="2024-03-22T15:36:37.053" v="0" actId="47"/>
        <pc:sldMkLst>
          <pc:docMk/>
          <pc:sldMk cId="772966753" sldId="304"/>
        </pc:sldMkLst>
      </pc:sldChg>
      <pc:sldChg chg="del">
        <pc:chgData name="Dan Kiehl" userId="f820cc3b3adbf9f7" providerId="LiveId" clId="{5B841FE1-7D02-4B8C-A1F2-02283F8F41EC}" dt="2024-03-22T15:36:37.053" v="0" actId="47"/>
        <pc:sldMkLst>
          <pc:docMk/>
          <pc:sldMk cId="3627004228" sldId="305"/>
        </pc:sldMkLst>
      </pc:sldChg>
      <pc:sldChg chg="del">
        <pc:chgData name="Dan Kiehl" userId="f820cc3b3adbf9f7" providerId="LiveId" clId="{5B841FE1-7D02-4B8C-A1F2-02283F8F41EC}" dt="2024-03-22T15:36:37.053" v="0" actId="47"/>
        <pc:sldMkLst>
          <pc:docMk/>
          <pc:sldMk cId="4235851127" sldId="306"/>
        </pc:sldMkLst>
      </pc:sldChg>
      <pc:sldChg chg="del">
        <pc:chgData name="Dan Kiehl" userId="f820cc3b3adbf9f7" providerId="LiveId" clId="{5B841FE1-7D02-4B8C-A1F2-02283F8F41EC}" dt="2024-03-22T15:36:37.053" v="0" actId="47"/>
        <pc:sldMkLst>
          <pc:docMk/>
          <pc:sldMk cId="705941823" sldId="307"/>
        </pc:sldMkLst>
      </pc:sldChg>
      <pc:sldChg chg="del">
        <pc:chgData name="Dan Kiehl" userId="f820cc3b3adbf9f7" providerId="LiveId" clId="{5B841FE1-7D02-4B8C-A1F2-02283F8F41EC}" dt="2024-03-22T15:36:37.053" v="0" actId="47"/>
        <pc:sldMkLst>
          <pc:docMk/>
          <pc:sldMk cId="2890334886" sldId="30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E11BC4E-79FC-4D3C-8D62-80A4D0F3BBD9}" type="datetimeFigureOut">
              <a:rPr lang="en-US" smtClean="0"/>
              <a:t>4/5/2024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1624987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11BC4E-79FC-4D3C-8D62-80A4D0F3BBD9}" type="datetimeFigureOut">
              <a:rPr lang="en-US" smtClean="0"/>
              <a:t>4/5/2024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1683243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11BC4E-79FC-4D3C-8D62-80A4D0F3BBD9}" type="datetimeFigureOut">
              <a:rPr lang="en-US" smtClean="0"/>
              <a:t>4/5/2024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3037737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11BC4E-79FC-4D3C-8D62-80A4D0F3BBD9}" type="datetimeFigureOut">
              <a:rPr lang="en-US" smtClean="0"/>
              <a:t>4/5/2024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3064292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11BC4E-79FC-4D3C-8D62-80A4D0F3BBD9}" type="datetimeFigureOut">
              <a:rPr lang="en-US" smtClean="0"/>
              <a:t>4/5/2024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2187517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E11BC4E-79FC-4D3C-8D62-80A4D0F3BBD9}" type="datetimeFigureOut">
              <a:rPr lang="en-US" smtClean="0"/>
              <a:t>4/5/2024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2302085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E11BC4E-79FC-4D3C-8D62-80A4D0F3BBD9}" type="datetimeFigureOut">
              <a:rPr lang="en-US" smtClean="0"/>
              <a:t>4/5/2024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4067439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E11BC4E-79FC-4D3C-8D62-80A4D0F3BBD9}" type="datetimeFigureOut">
              <a:rPr lang="en-US" smtClean="0"/>
              <a:t>4/5/2024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1497100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11BC4E-79FC-4D3C-8D62-80A4D0F3BBD9}" type="datetimeFigureOut">
              <a:rPr lang="en-US" smtClean="0"/>
              <a:t>4/5/2024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1924230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11BC4E-79FC-4D3C-8D62-80A4D0F3BBD9}" type="datetimeFigureOut">
              <a:rPr lang="en-US" smtClean="0"/>
              <a:t>4/5/2024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3548691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11BC4E-79FC-4D3C-8D62-80A4D0F3BBD9}" type="datetimeFigureOut">
              <a:rPr lang="en-US" smtClean="0"/>
              <a:t>4/5/2024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2101103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9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11BC4E-79FC-4D3C-8D62-80A4D0F3BBD9}" type="datetimeFigureOut">
              <a:rPr lang="en-US" smtClean="0"/>
              <a:t>4/5/2024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BCE0A8-45AA-42BB-877A-EF98B3786ACF}" type="slidenum">
              <a:rPr lang="en-US" smtClean="0"/>
              <a:t>‹#›</a:t>
            </a:fld>
            <a:endParaRPr lang="en-US"/>
          </a:p>
        </p:txBody>
      </p:sp>
    </p:spTree>
    <p:extLst>
      <p:ext uri="{BB962C8B-B14F-4D97-AF65-F5344CB8AC3E}">
        <p14:creationId xmlns:p14="http://schemas.microsoft.com/office/powerpoint/2010/main" val="35437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6.wdp"/><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4912" r="14912" b="1108"/>
          <a:stretch/>
        </p:blipFill>
        <p:spPr>
          <a:xfrm>
            <a:off x="1066799" y="609600"/>
            <a:ext cx="6939555" cy="4747404"/>
          </a:xfrm>
        </p:spPr>
      </p:pic>
      <p:sp>
        <p:nvSpPr>
          <p:cNvPr id="6" name="Text Placeholder 5"/>
          <p:cNvSpPr>
            <a:spLocks noGrp="1"/>
          </p:cNvSpPr>
          <p:nvPr>
            <p:ph type="body" sz="half" idx="2"/>
          </p:nvPr>
        </p:nvSpPr>
        <p:spPr>
          <a:xfrm>
            <a:off x="1828800" y="5715000"/>
            <a:ext cx="5486400" cy="609600"/>
          </a:xfrm>
        </p:spPr>
        <p:txBody>
          <a:bodyPr>
            <a:normAutofit fontScale="92500"/>
          </a:bodyPr>
          <a:lstStyle/>
          <a:p>
            <a:pPr algn="ctr"/>
            <a:r>
              <a:rPr lang="en-US" sz="3600" b="1" dirty="0">
                <a:cs typeface="Times New Roman" pitchFamily="18" charset="0"/>
              </a:rPr>
              <a:t>Oakwood Presbyterian Church</a:t>
            </a:r>
            <a:endParaRPr lang="en-US" sz="2400" b="1" dirty="0">
              <a:cs typeface="Times New Roman"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4320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62000"/>
          </a:xfrm>
        </p:spPr>
        <p:txBody>
          <a:bodyPr>
            <a:normAutofit/>
          </a:bodyPr>
          <a:lstStyle/>
          <a:p>
            <a:r>
              <a:rPr lang="en-US" b="1" dirty="0"/>
              <a:t>The Sprinkling of the Blood</a:t>
            </a:r>
          </a:p>
        </p:txBody>
      </p:sp>
      <p:sp>
        <p:nvSpPr>
          <p:cNvPr id="3" name="Content Placeholder 2"/>
          <p:cNvSpPr>
            <a:spLocks noGrp="1"/>
          </p:cNvSpPr>
          <p:nvPr>
            <p:ph idx="1"/>
          </p:nvPr>
        </p:nvSpPr>
        <p:spPr>
          <a:xfrm>
            <a:off x="228600" y="1194758"/>
            <a:ext cx="5257800" cy="5358442"/>
          </a:xfrm>
        </p:spPr>
        <p:txBody>
          <a:bodyPr>
            <a:normAutofit fontScale="70000" lnSpcReduction="20000"/>
          </a:bodyPr>
          <a:lstStyle/>
          <a:p>
            <a:r>
              <a:rPr lang="en-US" dirty="0"/>
              <a:t>Hebrews 9:10 refers to OT cleansing rituals as “various washings” (“baptisms”) – then vs. 13 specifically says, “For if the blood of goats and bulls, and the sprinkling of defiled persons with the ashes of a heifer, sanctify for the purification of the flesh, how much more will the blood of Christ, who through the eternal Spirit offered Himself without blemish to God, purify our conscience from dead works to serve the living God.”</a:t>
            </a:r>
          </a:p>
          <a:p>
            <a:pPr marL="0" indent="0">
              <a:buNone/>
            </a:pPr>
            <a:endParaRPr lang="en-US" dirty="0"/>
          </a:p>
          <a:p>
            <a:r>
              <a:rPr lang="en-US" dirty="0"/>
              <a:t>“[Moses] took the blood of calves and goats, with water and scarlet wool and hyssop, and sprinkled both the book itself and all the people, saying, ‘This is the blood of the covenant that God commanded for you.’”    Hebrews 9:19,20</a:t>
            </a:r>
          </a:p>
        </p:txBody>
      </p:sp>
      <p:pic>
        <p:nvPicPr>
          <p:cNvPr id="14339" name="Picture 3"/>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rcRect l="14543" r="24768"/>
          <a:stretch/>
        </p:blipFill>
        <p:spPr bwMode="auto">
          <a:xfrm>
            <a:off x="5562600" y="1828800"/>
            <a:ext cx="3429000" cy="3684916"/>
          </a:xfrm>
          <a:prstGeom prst="rect">
            <a:avLst/>
          </a:prstGeom>
          <a:noFill/>
          <a:ln w="9525">
            <a:noFill/>
            <a:miter lim="800000"/>
            <a:headEnd/>
            <a:tailEnd/>
          </a:ln>
        </p:spPr>
      </p:pic>
    </p:spTree>
    <p:extLst>
      <p:ext uri="{BB962C8B-B14F-4D97-AF65-F5344CB8AC3E}">
        <p14:creationId xmlns:p14="http://schemas.microsoft.com/office/powerpoint/2010/main" val="1285213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44562"/>
          </a:xfrm>
        </p:spPr>
        <p:txBody>
          <a:bodyPr/>
          <a:lstStyle/>
          <a:p>
            <a:r>
              <a:rPr lang="en-US" b="1" dirty="0"/>
              <a:t>The </a:t>
            </a:r>
            <a:r>
              <a:rPr lang="en-US" b="1"/>
              <a:t>Blood that Cleanses</a:t>
            </a:r>
            <a:endParaRPr lang="en-US" dirty="0"/>
          </a:p>
        </p:txBody>
      </p:sp>
      <p:sp>
        <p:nvSpPr>
          <p:cNvPr id="3" name="Content Placeholder 2"/>
          <p:cNvSpPr>
            <a:spLocks noGrp="1"/>
          </p:cNvSpPr>
          <p:nvPr>
            <p:ph idx="1"/>
          </p:nvPr>
        </p:nvSpPr>
        <p:spPr>
          <a:xfrm>
            <a:off x="304800" y="1409700"/>
            <a:ext cx="4648200" cy="5029200"/>
          </a:xfrm>
        </p:spPr>
        <p:txBody>
          <a:bodyPr>
            <a:normAutofit fontScale="85000" lnSpcReduction="20000"/>
          </a:bodyPr>
          <a:lstStyle/>
          <a:p>
            <a:r>
              <a:rPr lang="en-US" dirty="0"/>
              <a:t>“…let us draw near with a true heart in full assurance of faith, </a:t>
            </a:r>
            <a:r>
              <a:rPr lang="en-US" i="1" dirty="0"/>
              <a:t>with our hearts </a:t>
            </a:r>
            <a:r>
              <a:rPr lang="en-US" b="1" i="1" dirty="0"/>
              <a:t>sprinkled clean </a:t>
            </a:r>
            <a:r>
              <a:rPr lang="en-US" dirty="0"/>
              <a:t>from an evil conscience and our bodies washed with pure water.”  	                 Hebrews 10:22</a:t>
            </a:r>
          </a:p>
          <a:p>
            <a:pPr>
              <a:buNone/>
            </a:pPr>
            <a:endParaRPr lang="en-US" dirty="0"/>
          </a:p>
          <a:p>
            <a:r>
              <a:rPr lang="en-US" dirty="0"/>
              <a:t>We have come “to Jesus, the mediator of a new covenant, and </a:t>
            </a:r>
            <a:r>
              <a:rPr lang="en-US" i="1" dirty="0"/>
              <a:t>to </a:t>
            </a:r>
            <a:r>
              <a:rPr lang="en-US" b="1" i="1" dirty="0"/>
              <a:t>the sprinkled blood </a:t>
            </a:r>
            <a:r>
              <a:rPr lang="en-US" dirty="0"/>
              <a:t>that speaks a better word than the blood of Abel.” 	           	     Hebrews 12:24 </a:t>
            </a:r>
          </a:p>
        </p:txBody>
      </p:sp>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5638800" y="1905000"/>
            <a:ext cx="2857500" cy="38957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2725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93787"/>
            <a:ext cx="8229600" cy="944562"/>
          </a:xfrm>
        </p:spPr>
        <p:txBody>
          <a:bodyPr>
            <a:normAutofit/>
          </a:bodyPr>
          <a:lstStyle/>
          <a:p>
            <a:r>
              <a:rPr lang="en-US" b="1" dirty="0"/>
              <a:t>The Lord’s Supper</a:t>
            </a:r>
          </a:p>
        </p:txBody>
      </p:sp>
      <p:sp>
        <p:nvSpPr>
          <p:cNvPr id="3" name="Content Placeholder 2"/>
          <p:cNvSpPr>
            <a:spLocks noGrp="1"/>
          </p:cNvSpPr>
          <p:nvPr>
            <p:ph idx="1"/>
          </p:nvPr>
        </p:nvSpPr>
        <p:spPr>
          <a:xfrm>
            <a:off x="457200" y="1911409"/>
            <a:ext cx="8229600" cy="4724400"/>
          </a:xfrm>
        </p:spPr>
        <p:txBody>
          <a:bodyPr>
            <a:normAutofit fontScale="70000" lnSpcReduction="20000"/>
          </a:bodyPr>
          <a:lstStyle/>
          <a:p>
            <a:pPr>
              <a:buNone/>
            </a:pPr>
            <a:r>
              <a:rPr lang="en-US" i="1" dirty="0"/>
              <a:t>Instituted by Christ</a:t>
            </a:r>
          </a:p>
          <a:p>
            <a:pPr>
              <a:buNone/>
            </a:pPr>
            <a:r>
              <a:rPr lang="en-US" dirty="0"/>
              <a:t>	 “For I received from the Lord what I also delivered to you, that the Lord Jesus on the night when he was betrayed took bread, and when He had given thanks, He broke it, and said, ‘This is My body which is for you. Do this in remembrance of Me.’  In the same way also He took the cup, after supper, saying, ‘This cup is the new covenant in My blood. Do this, as often as you drink it, in remembrance of Me.’”	    		I Corinthians 11:23-25</a:t>
            </a:r>
          </a:p>
          <a:p>
            <a:pPr>
              <a:buNone/>
            </a:pPr>
            <a:endParaRPr lang="en-US" dirty="0"/>
          </a:p>
          <a:p>
            <a:pPr>
              <a:buNone/>
            </a:pPr>
            <a:r>
              <a:rPr lang="en-US" i="1" dirty="0"/>
              <a:t>Purpose</a:t>
            </a:r>
          </a:p>
          <a:p>
            <a:pPr>
              <a:buNone/>
            </a:pPr>
            <a:r>
              <a:rPr lang="en-US" dirty="0"/>
              <a:t>	“The Lord’s Supper is a sacrament, wherein, by giving and receiving bread and wine, according to Christ’s appointment, His death is showed forth; and the worthy receivers are, not after a corporal and carnal manner, but by faith, made partakers of His body and blood, with all His benefits, to their spiritual nourishment, and growth in grace.”    </a:t>
            </a:r>
            <a:r>
              <a:rPr lang="en-US" i="1" dirty="0"/>
              <a:t>Westminster Shorter Catechism, Question #96</a:t>
            </a:r>
          </a:p>
          <a:p>
            <a:pPr lvl="2">
              <a:buNone/>
            </a:pPr>
            <a:endParaRPr lang="en-US" dirty="0"/>
          </a:p>
        </p:txBody>
      </p:sp>
      <p:pic>
        <p:nvPicPr>
          <p:cNvPr id="4098"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MosiaicBubbles/>
                    </a14:imgEffect>
                  </a14:imgLayer>
                </a14:imgProps>
              </a:ext>
            </a:extLst>
          </a:blip>
          <a:srcRect/>
          <a:stretch>
            <a:fillRect/>
          </a:stretch>
        </p:blipFill>
        <p:spPr bwMode="auto">
          <a:xfrm>
            <a:off x="152400" y="228600"/>
            <a:ext cx="2209800" cy="1474937"/>
          </a:xfrm>
          <a:prstGeom prst="rect">
            <a:avLst/>
          </a:prstGeom>
          <a:ln>
            <a:noFill/>
          </a:ln>
          <a:effectLst>
            <a:softEdge rad="112500"/>
          </a:effectLst>
        </p:spPr>
      </p:pic>
      <p:pic>
        <p:nvPicPr>
          <p:cNvPr id="4099"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artisticFilmGrain/>
                    </a14:imgEffect>
                  </a14:imgLayer>
                </a14:imgProps>
              </a:ext>
            </a:extLst>
          </a:blip>
          <a:srcRect/>
          <a:stretch>
            <a:fillRect/>
          </a:stretch>
        </p:blipFill>
        <p:spPr bwMode="auto">
          <a:xfrm>
            <a:off x="7010400" y="158809"/>
            <a:ext cx="1752600" cy="1752600"/>
          </a:xfrm>
          <a:prstGeom prst="rect">
            <a:avLst/>
          </a:prstGeom>
          <a:ln>
            <a:noFill/>
          </a:ln>
          <a:effectLst>
            <a:softEdge rad="112500"/>
          </a:effectLst>
        </p:spPr>
      </p:pic>
    </p:spTree>
    <p:extLst>
      <p:ext uri="{BB962C8B-B14F-4D97-AF65-F5344CB8AC3E}">
        <p14:creationId xmlns:p14="http://schemas.microsoft.com/office/powerpoint/2010/main" val="466907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763000" cy="1143000"/>
          </a:xfrm>
        </p:spPr>
        <p:txBody>
          <a:bodyPr>
            <a:noAutofit/>
          </a:bodyPr>
          <a:lstStyle/>
          <a:p>
            <a:r>
              <a:rPr lang="en-US" sz="3400" b="1" dirty="0"/>
              <a:t>The Presence of the Lord in the Lord’s Supper – </a:t>
            </a:r>
            <a:br>
              <a:rPr lang="en-US" sz="3400" b="1" dirty="0"/>
            </a:br>
            <a:r>
              <a:rPr lang="en-US" sz="3400" b="1" i="1" dirty="0"/>
              <a:t>“This is My body…This is My blood…”</a:t>
            </a:r>
          </a:p>
        </p:txBody>
      </p:sp>
      <p:sp>
        <p:nvSpPr>
          <p:cNvPr id="3" name="Content Placeholder 2"/>
          <p:cNvSpPr>
            <a:spLocks noGrp="1"/>
          </p:cNvSpPr>
          <p:nvPr>
            <p:ph idx="1"/>
          </p:nvPr>
        </p:nvSpPr>
        <p:spPr>
          <a:xfrm>
            <a:off x="457200" y="1905000"/>
            <a:ext cx="3962400" cy="4525963"/>
          </a:xfrm>
        </p:spPr>
        <p:txBody>
          <a:bodyPr>
            <a:normAutofit lnSpcReduction="10000"/>
          </a:bodyPr>
          <a:lstStyle/>
          <a:p>
            <a:r>
              <a:rPr lang="en-US" dirty="0"/>
              <a:t>Transubstantiation</a:t>
            </a:r>
          </a:p>
          <a:p>
            <a:pPr lvl="1"/>
            <a:r>
              <a:rPr lang="en-US" dirty="0"/>
              <a:t>literal transformation</a:t>
            </a:r>
          </a:p>
          <a:p>
            <a:r>
              <a:rPr lang="en-US" dirty="0"/>
              <a:t>Consubstantiation</a:t>
            </a:r>
          </a:p>
          <a:p>
            <a:pPr lvl="1"/>
            <a:r>
              <a:rPr lang="en-US" dirty="0"/>
              <a:t>“In, with, under” the elements</a:t>
            </a:r>
          </a:p>
          <a:p>
            <a:r>
              <a:rPr lang="en-US" dirty="0"/>
              <a:t>Spiritual Presence</a:t>
            </a:r>
          </a:p>
          <a:p>
            <a:pPr lvl="1"/>
            <a:r>
              <a:rPr lang="en-US" dirty="0"/>
              <a:t>“means of grace”</a:t>
            </a:r>
          </a:p>
          <a:p>
            <a:r>
              <a:rPr lang="en-US" dirty="0"/>
              <a:t>Memorial</a:t>
            </a:r>
          </a:p>
        </p:txBody>
      </p:sp>
      <p:pic>
        <p:nvPicPr>
          <p:cNvPr id="5123" name="Picture 3"/>
          <p:cNvPicPr>
            <a:picLocks noChangeAspect="1" noChangeArrowheads="1"/>
          </p:cNvPicPr>
          <p:nvPr/>
        </p:nvPicPr>
        <p:blipFill>
          <a:blip r:embed="rId2" cstate="print"/>
          <a:srcRect/>
          <a:stretch>
            <a:fillRect/>
          </a:stretch>
        </p:blipFill>
        <p:spPr bwMode="auto">
          <a:xfrm>
            <a:off x="4572000" y="2667000"/>
            <a:ext cx="4267200" cy="2831123"/>
          </a:xfrm>
          <a:prstGeom prst="ellipse">
            <a:avLst/>
          </a:prstGeom>
          <a:ln>
            <a:noFill/>
          </a:ln>
          <a:effectLst>
            <a:softEdge rad="112500"/>
          </a:effectLst>
        </p:spPr>
      </p:pic>
    </p:spTree>
    <p:extLst>
      <p:ext uri="{BB962C8B-B14F-4D97-AF65-F5344CB8AC3E}">
        <p14:creationId xmlns:p14="http://schemas.microsoft.com/office/powerpoint/2010/main" val="3642375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508" y="76200"/>
            <a:ext cx="8229600" cy="944562"/>
          </a:xfrm>
        </p:spPr>
        <p:txBody>
          <a:bodyPr/>
          <a:lstStyle/>
          <a:p>
            <a:r>
              <a:rPr lang="en-US" b="1" dirty="0"/>
              <a:t>The Purity of the Table</a:t>
            </a:r>
          </a:p>
        </p:txBody>
      </p:sp>
      <p:sp>
        <p:nvSpPr>
          <p:cNvPr id="3" name="Content Placeholder 2"/>
          <p:cNvSpPr>
            <a:spLocks noGrp="1"/>
          </p:cNvSpPr>
          <p:nvPr>
            <p:ph idx="1"/>
          </p:nvPr>
        </p:nvSpPr>
        <p:spPr>
          <a:xfrm>
            <a:off x="152400" y="1219200"/>
            <a:ext cx="4724400" cy="5211763"/>
          </a:xfrm>
        </p:spPr>
        <p:txBody>
          <a:bodyPr>
            <a:normAutofit fontScale="85000" lnSpcReduction="20000"/>
          </a:bodyPr>
          <a:lstStyle/>
          <a:p>
            <a:pPr>
              <a:buNone/>
            </a:pPr>
            <a:r>
              <a:rPr lang="en-US" b="1" i="1" dirty="0"/>
              <a:t>“Fencing the Table”</a:t>
            </a:r>
          </a:p>
          <a:p>
            <a:pPr>
              <a:buNone/>
            </a:pPr>
            <a:endParaRPr lang="en-US" b="1" dirty="0"/>
          </a:p>
          <a:p>
            <a:pPr lvl="1">
              <a:buNone/>
            </a:pPr>
            <a:r>
              <a:rPr lang="en-US" dirty="0"/>
              <a:t>“Whoever, therefore, eats the bread or drinks the cup of the Lord in an unworthy manner will be guilty concerning the body and blood of the Lord. Let a person examine himself, then, and so eat of the bread and drink of the cup.  For anyone who eats and drinks without discerning the body eats and drinks judgment on himself.”  			          I Corinthians 11:27-29 </a:t>
            </a:r>
          </a:p>
        </p:txBody>
      </p:sp>
      <p:pic>
        <p:nvPicPr>
          <p:cNvPr id="1026" name="Picture 2" descr="Image result for aluminum fence"/>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rcRect/>
          <a:stretch>
            <a:fillRect/>
          </a:stretch>
        </p:blipFill>
        <p:spPr bwMode="auto">
          <a:xfrm>
            <a:off x="5105400" y="2286000"/>
            <a:ext cx="3759200" cy="2819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934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FilmGrain/>
                    </a14:imgEffect>
                  </a14:imgLayer>
                </a14:imgProps>
              </a:ext>
            </a:extLst>
          </a:blip>
          <a:srcRect/>
          <a:stretch>
            <a:fillRect/>
          </a:stretch>
        </p:blipFill>
        <p:spPr bwMode="auto">
          <a:xfrm>
            <a:off x="5715000" y="2590799"/>
            <a:ext cx="3246407" cy="2408834"/>
          </a:xfrm>
          <a:prstGeom prst="ellipse">
            <a:avLst/>
          </a:prstGeom>
          <a:ln>
            <a:noFill/>
          </a:ln>
          <a:effectLst>
            <a:softEdge rad="112500"/>
          </a:effectLst>
        </p:spPr>
      </p:pic>
      <p:sp>
        <p:nvSpPr>
          <p:cNvPr id="2" name="Title 1"/>
          <p:cNvSpPr>
            <a:spLocks noGrp="1"/>
          </p:cNvSpPr>
          <p:nvPr>
            <p:ph type="title"/>
          </p:nvPr>
        </p:nvSpPr>
        <p:spPr>
          <a:xfrm>
            <a:off x="457200" y="152400"/>
            <a:ext cx="8229600" cy="639762"/>
          </a:xfrm>
        </p:spPr>
        <p:txBody>
          <a:bodyPr>
            <a:normAutofit fontScale="90000"/>
          </a:bodyPr>
          <a:lstStyle/>
          <a:p>
            <a:r>
              <a:rPr lang="en-US" b="1" dirty="0"/>
              <a:t>The Lord’s Table and Church Discipline</a:t>
            </a:r>
            <a:endParaRPr lang="en-US" dirty="0"/>
          </a:p>
        </p:txBody>
      </p:sp>
      <p:sp>
        <p:nvSpPr>
          <p:cNvPr id="3" name="Content Placeholder 2"/>
          <p:cNvSpPr>
            <a:spLocks noGrp="1"/>
          </p:cNvSpPr>
          <p:nvPr>
            <p:ph idx="1"/>
          </p:nvPr>
        </p:nvSpPr>
        <p:spPr>
          <a:xfrm>
            <a:off x="228600" y="899616"/>
            <a:ext cx="5562600" cy="5791200"/>
          </a:xfrm>
        </p:spPr>
        <p:txBody>
          <a:bodyPr>
            <a:noAutofit/>
          </a:bodyPr>
          <a:lstStyle/>
          <a:p>
            <a:pPr>
              <a:buNone/>
            </a:pPr>
            <a:r>
              <a:rPr lang="en-US" sz="2000" b="1" dirty="0"/>
              <a:t>“Excommunication”:</a:t>
            </a:r>
          </a:p>
          <a:p>
            <a:pPr>
              <a:buNone/>
            </a:pPr>
            <a:r>
              <a:rPr lang="en-US" sz="2000" dirty="0"/>
              <a:t>		“When you are assembled in the name of the Lord Jesus and my spirit is present, with the power of our Lord Jesus,  you are to </a:t>
            </a:r>
            <a:r>
              <a:rPr lang="en-US" sz="2000" b="1" i="1" dirty="0"/>
              <a:t>deliver this man to Satan</a:t>
            </a:r>
            <a:r>
              <a:rPr lang="en-US" sz="2000" dirty="0"/>
              <a:t>… Do you not know that a little leaven leavens the whole lump?  </a:t>
            </a:r>
            <a:r>
              <a:rPr lang="en-US" sz="2000" b="1" i="1" dirty="0"/>
              <a:t>Cleanse out the old leaven </a:t>
            </a:r>
            <a:r>
              <a:rPr lang="en-US" sz="2000" i="1" dirty="0"/>
              <a:t>that you may be a new lump, as you really are unleavened. </a:t>
            </a:r>
            <a:r>
              <a:rPr lang="en-US" sz="2000" b="1" i="1" dirty="0"/>
              <a:t>For Christ, our Passover lamb, has been sacrificed</a:t>
            </a:r>
            <a:r>
              <a:rPr lang="en-US" sz="2000" i="1" dirty="0"/>
              <a:t>. </a:t>
            </a:r>
            <a:r>
              <a:rPr lang="en-US" sz="2000" dirty="0"/>
              <a:t> Let us therefore celebrate the festival, not with the old leaven, the leaven of malice and evil, but with the unleavened bread of sincerity and truth…But now I am writing to you </a:t>
            </a:r>
            <a:r>
              <a:rPr lang="en-US" sz="2000" b="1" i="1" dirty="0"/>
              <a:t>not to associate with </a:t>
            </a:r>
            <a:r>
              <a:rPr lang="en-US" sz="2000" dirty="0"/>
              <a:t>anyone who bears the name of brother if he is guilty of sexual immorality or greed, or is an idolater, reviler, drunkard, or swindler - </a:t>
            </a:r>
            <a:r>
              <a:rPr lang="en-US" sz="2000" b="1" i="1" dirty="0"/>
              <a:t>not even to eat with such a one</a:t>
            </a:r>
            <a:r>
              <a:rPr lang="en-US" sz="2000" dirty="0"/>
              <a:t>.”   						I Cor. 5:4-8, 11</a:t>
            </a:r>
          </a:p>
          <a:p>
            <a:endParaRPr lang="en-US" sz="2000" dirty="0"/>
          </a:p>
        </p:txBody>
      </p:sp>
    </p:spTree>
    <p:extLst>
      <p:ext uri="{BB962C8B-B14F-4D97-AF65-F5344CB8AC3E}">
        <p14:creationId xmlns:p14="http://schemas.microsoft.com/office/powerpoint/2010/main" val="1412854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a:t>The Future Feast</a:t>
            </a:r>
          </a:p>
        </p:txBody>
      </p:sp>
      <p:sp>
        <p:nvSpPr>
          <p:cNvPr id="3" name="Content Placeholder 2"/>
          <p:cNvSpPr>
            <a:spLocks noGrp="1"/>
          </p:cNvSpPr>
          <p:nvPr>
            <p:ph idx="1"/>
          </p:nvPr>
        </p:nvSpPr>
        <p:spPr>
          <a:xfrm>
            <a:off x="228600" y="1143000"/>
            <a:ext cx="5791200" cy="5334000"/>
          </a:xfrm>
        </p:spPr>
        <p:txBody>
          <a:bodyPr>
            <a:normAutofit fontScale="55000" lnSpcReduction="20000"/>
          </a:bodyPr>
          <a:lstStyle/>
          <a:p>
            <a:pPr>
              <a:buNone/>
            </a:pPr>
            <a:r>
              <a:rPr lang="en-US" dirty="0"/>
              <a:t>“For as often as you eat this bread and drink the cup, you proclaim the Lord's death </a:t>
            </a:r>
            <a:r>
              <a:rPr lang="en-US" b="1" i="1" dirty="0"/>
              <a:t>until He comes</a:t>
            </a:r>
            <a:r>
              <a:rPr lang="en-US" dirty="0"/>
              <a:t>.”	   </a:t>
            </a:r>
          </a:p>
          <a:p>
            <a:pPr>
              <a:buNone/>
            </a:pPr>
            <a:r>
              <a:rPr lang="en-US" dirty="0"/>
              <a:t>					I Corinthians 11:26</a:t>
            </a:r>
          </a:p>
          <a:p>
            <a:pPr>
              <a:buNone/>
            </a:pPr>
            <a:endParaRPr lang="en-US" dirty="0"/>
          </a:p>
          <a:p>
            <a:pPr>
              <a:buNone/>
            </a:pPr>
            <a:r>
              <a:rPr lang="en-US" dirty="0"/>
              <a:t>“Then I heard what seemed to be the voice of a great multitude, like the roar of many waters and like the sound of mighty peals of thunder, crying out,			</a:t>
            </a:r>
          </a:p>
          <a:p>
            <a:pPr>
              <a:buNone/>
            </a:pPr>
            <a:r>
              <a:rPr lang="en-US" dirty="0"/>
              <a:t>	‘Hallelujah!</a:t>
            </a:r>
            <a:br>
              <a:rPr lang="en-US" dirty="0"/>
            </a:br>
            <a:r>
              <a:rPr lang="en-US" dirty="0"/>
              <a:t>For the Lord our God</a:t>
            </a:r>
            <a:br>
              <a:rPr lang="en-US" dirty="0"/>
            </a:br>
            <a:r>
              <a:rPr lang="en-US" dirty="0"/>
              <a:t>the Almighty reigns.</a:t>
            </a:r>
            <a:br>
              <a:rPr lang="en-US" dirty="0"/>
            </a:br>
            <a:r>
              <a:rPr lang="en-US" dirty="0"/>
              <a:t>Let us rejoice and exult</a:t>
            </a:r>
            <a:br>
              <a:rPr lang="en-US" dirty="0"/>
            </a:br>
            <a:r>
              <a:rPr lang="en-US" dirty="0"/>
              <a:t>and give Him the glory,</a:t>
            </a:r>
            <a:br>
              <a:rPr lang="en-US" dirty="0"/>
            </a:br>
            <a:r>
              <a:rPr lang="en-US" dirty="0"/>
              <a:t>for </a:t>
            </a:r>
            <a:r>
              <a:rPr lang="en-US" b="1" i="1" dirty="0"/>
              <a:t>the marriage of the Lamb has come,</a:t>
            </a:r>
            <a:br>
              <a:rPr lang="en-US" b="1" i="1" dirty="0"/>
            </a:br>
            <a:r>
              <a:rPr lang="en-US" b="1" i="1" dirty="0"/>
              <a:t>and His Bride has made herself ready</a:t>
            </a:r>
            <a:r>
              <a:rPr lang="en-US" dirty="0"/>
              <a:t>;</a:t>
            </a:r>
            <a:br>
              <a:rPr lang="en-US" dirty="0"/>
            </a:br>
            <a:r>
              <a:rPr lang="en-US" dirty="0"/>
              <a:t>it was granted her to clothe herself</a:t>
            </a:r>
            <a:br>
              <a:rPr lang="en-US" dirty="0"/>
            </a:br>
            <a:r>
              <a:rPr lang="en-US" dirty="0"/>
              <a:t>with fine linen, bright and pure’—				</a:t>
            </a:r>
          </a:p>
          <a:p>
            <a:pPr>
              <a:buNone/>
            </a:pPr>
            <a:r>
              <a:rPr lang="en-US" dirty="0"/>
              <a:t>	for the fine linen is the righteous deeds of the saints.</a:t>
            </a:r>
          </a:p>
          <a:p>
            <a:pPr>
              <a:buNone/>
            </a:pPr>
            <a:r>
              <a:rPr lang="en-US" dirty="0"/>
              <a:t>	And the angel said to me, ‘Write this: Blessed are those who are invited to </a:t>
            </a:r>
            <a:r>
              <a:rPr lang="en-US" b="1" i="1" dirty="0"/>
              <a:t>the marriage supper of the Lamb</a:t>
            </a:r>
            <a:r>
              <a:rPr lang="en-US" dirty="0"/>
              <a:t>.’”   				Revelation 19:6-9</a:t>
            </a:r>
          </a:p>
          <a:p>
            <a:endParaRPr lang="en-US" dirty="0"/>
          </a:p>
        </p:txBody>
      </p:sp>
      <p:pic>
        <p:nvPicPr>
          <p:cNvPr id="8194"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FilmGrain/>
                    </a14:imgEffect>
                  </a14:imgLayer>
                </a14:imgProps>
              </a:ext>
            </a:extLst>
          </a:blip>
          <a:srcRect/>
          <a:stretch>
            <a:fillRect/>
          </a:stretch>
        </p:blipFill>
        <p:spPr bwMode="auto">
          <a:xfrm>
            <a:off x="5943600" y="1524000"/>
            <a:ext cx="2959311" cy="3905250"/>
          </a:xfrm>
          <a:prstGeom prst="rect">
            <a:avLst/>
          </a:prstGeom>
          <a:ln>
            <a:noFill/>
          </a:ln>
          <a:effectLst>
            <a:softEdge rad="112500"/>
          </a:effectLst>
        </p:spPr>
      </p:pic>
    </p:spTree>
    <p:extLst>
      <p:ext uri="{BB962C8B-B14F-4D97-AF65-F5344CB8AC3E}">
        <p14:creationId xmlns:p14="http://schemas.microsoft.com/office/powerpoint/2010/main" val="3007891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lum bright="40000"/>
          </a:blip>
          <a:srcRect/>
          <a:stretch>
            <a:fillRect/>
          </a:stretch>
        </p:blipFill>
        <p:spPr bwMode="auto">
          <a:xfrm>
            <a:off x="152400" y="152400"/>
            <a:ext cx="3599312" cy="3657600"/>
          </a:xfrm>
          <a:prstGeom prst="rect">
            <a:avLst/>
          </a:prstGeom>
          <a:ln>
            <a:noFill/>
          </a:ln>
          <a:effectLst>
            <a:softEdge rad="112500"/>
          </a:effectLst>
        </p:spPr>
      </p:pic>
      <p:pic>
        <p:nvPicPr>
          <p:cNvPr id="1030" name="Picture 6"/>
          <p:cNvPicPr>
            <a:picLocks noChangeAspect="1" noChangeArrowheads="1"/>
          </p:cNvPicPr>
          <p:nvPr/>
        </p:nvPicPr>
        <p:blipFill>
          <a:blip r:embed="rId3" cstate="print">
            <a:duotone>
              <a:schemeClr val="accent1">
                <a:shade val="45000"/>
                <a:satMod val="135000"/>
              </a:schemeClr>
              <a:prstClr val="white"/>
            </a:duotone>
            <a:lum bright="20000"/>
          </a:blip>
          <a:srcRect/>
          <a:stretch>
            <a:fillRect/>
          </a:stretch>
        </p:blipFill>
        <p:spPr bwMode="auto">
          <a:xfrm>
            <a:off x="5552536" y="4063374"/>
            <a:ext cx="3352800" cy="2623175"/>
          </a:xfrm>
          <a:prstGeom prst="rect">
            <a:avLst/>
          </a:prstGeom>
          <a:ln>
            <a:noFill/>
          </a:ln>
          <a:effectLst>
            <a:softEdge rad="112500"/>
          </a:effectLst>
        </p:spPr>
      </p:pic>
      <p:sp>
        <p:nvSpPr>
          <p:cNvPr id="2" name="Title 1"/>
          <p:cNvSpPr>
            <a:spLocks noGrp="1"/>
          </p:cNvSpPr>
          <p:nvPr>
            <p:ph type="ctrTitle"/>
          </p:nvPr>
        </p:nvSpPr>
        <p:spPr>
          <a:xfrm>
            <a:off x="4038600" y="228600"/>
            <a:ext cx="4866736" cy="3527425"/>
          </a:xfrm>
        </p:spPr>
        <p:txBody>
          <a:bodyPr>
            <a:noAutofit/>
          </a:bodyPr>
          <a:lstStyle/>
          <a:p>
            <a:r>
              <a:rPr lang="en-US" sz="4800" b="1" dirty="0"/>
              <a:t>The Sacraments:  Signs and Seals of the Covenant of Grace, Part II</a:t>
            </a:r>
          </a:p>
        </p:txBody>
      </p:sp>
      <p:sp>
        <p:nvSpPr>
          <p:cNvPr id="3" name="Subtitle 2"/>
          <p:cNvSpPr>
            <a:spLocks noGrp="1"/>
          </p:cNvSpPr>
          <p:nvPr>
            <p:ph type="subTitle" idx="1"/>
          </p:nvPr>
        </p:nvSpPr>
        <p:spPr>
          <a:xfrm>
            <a:off x="152400" y="4727261"/>
            <a:ext cx="5181600" cy="1295400"/>
          </a:xfrm>
        </p:spPr>
        <p:txBody>
          <a:bodyPr>
            <a:normAutofit fontScale="85000" lnSpcReduction="10000"/>
          </a:bodyPr>
          <a:lstStyle/>
          <a:p>
            <a:r>
              <a:rPr lang="en-US" dirty="0">
                <a:latin typeface="Times New Roman" pitchFamily="18" charset="0"/>
                <a:cs typeface="Times New Roman" pitchFamily="18" charset="0"/>
              </a:rPr>
              <a:t>“</a:t>
            </a:r>
            <a:r>
              <a:rPr lang="en-US" b="1" dirty="0">
                <a:solidFill>
                  <a:schemeClr val="tx1"/>
                </a:solidFill>
                <a:cs typeface="Times New Roman" pitchFamily="18" charset="0"/>
              </a:rPr>
              <a:t>I will take you to be </a:t>
            </a:r>
            <a:r>
              <a:rPr lang="en-US" b="1" i="1" dirty="0">
                <a:solidFill>
                  <a:schemeClr val="tx1"/>
                </a:solidFill>
                <a:cs typeface="Times New Roman" pitchFamily="18" charset="0"/>
              </a:rPr>
              <a:t>My people</a:t>
            </a:r>
            <a:r>
              <a:rPr lang="en-US" b="1" dirty="0">
                <a:solidFill>
                  <a:schemeClr val="tx1"/>
                </a:solidFill>
                <a:cs typeface="Times New Roman" pitchFamily="18" charset="0"/>
              </a:rPr>
              <a:t>, and I will be </a:t>
            </a:r>
            <a:r>
              <a:rPr lang="en-US" b="1" i="1" dirty="0">
                <a:solidFill>
                  <a:schemeClr val="tx1"/>
                </a:solidFill>
                <a:cs typeface="Times New Roman" pitchFamily="18" charset="0"/>
              </a:rPr>
              <a:t>your God</a:t>
            </a:r>
            <a:r>
              <a:rPr lang="en-US" b="1" dirty="0">
                <a:solidFill>
                  <a:schemeClr val="tx1"/>
                </a:solidFill>
                <a:cs typeface="Times New Roman" pitchFamily="18" charset="0"/>
              </a:rPr>
              <a:t>.”       			           Exodus 6:7</a:t>
            </a:r>
          </a:p>
        </p:txBody>
      </p:sp>
    </p:spTree>
    <p:extLst>
      <p:ext uri="{BB962C8B-B14F-4D97-AF65-F5344CB8AC3E}">
        <p14:creationId xmlns:p14="http://schemas.microsoft.com/office/powerpoint/2010/main" val="1886377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arshadchowdhury.com/wp-content/uploads/2013/04/line-of-people.jpg"/>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rcRect/>
          <a:stretch>
            <a:fillRect/>
          </a:stretch>
        </p:blipFill>
        <p:spPr bwMode="auto">
          <a:xfrm>
            <a:off x="428002" y="1010540"/>
            <a:ext cx="8309188" cy="2362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6796" y="76200"/>
            <a:ext cx="8991600" cy="838200"/>
          </a:xfrm>
        </p:spPr>
        <p:txBody>
          <a:bodyPr/>
          <a:lstStyle/>
          <a:p>
            <a:r>
              <a:rPr lang="en-US" sz="4800" b="1" dirty="0"/>
              <a:t>The New Covenant Community</a:t>
            </a:r>
          </a:p>
        </p:txBody>
      </p:sp>
      <p:sp>
        <p:nvSpPr>
          <p:cNvPr id="3" name="Content Placeholder 2"/>
          <p:cNvSpPr>
            <a:spLocks noGrp="1"/>
          </p:cNvSpPr>
          <p:nvPr>
            <p:ph idx="1"/>
          </p:nvPr>
        </p:nvSpPr>
        <p:spPr>
          <a:xfrm>
            <a:off x="886896" y="3657600"/>
            <a:ext cx="7391400" cy="2971800"/>
          </a:xfrm>
        </p:spPr>
        <p:txBody>
          <a:bodyPr>
            <a:normAutofit fontScale="77500" lnSpcReduction="20000"/>
          </a:bodyPr>
          <a:lstStyle/>
          <a:p>
            <a:pPr marL="0" indent="0">
              <a:buNone/>
            </a:pPr>
            <a:r>
              <a:rPr lang="en-US" b="1" dirty="0"/>
              <a:t>“</a:t>
            </a:r>
            <a:r>
              <a:rPr lang="en-US" b="1" baseline="30000" dirty="0"/>
              <a:t> </a:t>
            </a:r>
            <a:r>
              <a:rPr lang="en-US" b="1" dirty="0"/>
              <a:t>Know then that it is </a:t>
            </a:r>
            <a:r>
              <a:rPr lang="en-US" b="1" i="1" dirty="0"/>
              <a:t>those of faith </a:t>
            </a:r>
            <a:r>
              <a:rPr lang="en-US" b="1" dirty="0"/>
              <a:t>who are </a:t>
            </a:r>
            <a:r>
              <a:rPr lang="en-US" b="1" i="1" dirty="0"/>
              <a:t>the sons of Abraham</a:t>
            </a:r>
            <a:r>
              <a:rPr lang="en-US" b="1" dirty="0"/>
              <a:t>… in Christ Jesus you are all sons of God, through faith. </a:t>
            </a:r>
            <a:r>
              <a:rPr lang="en-US" b="1" baseline="30000" dirty="0"/>
              <a:t> </a:t>
            </a:r>
            <a:r>
              <a:rPr lang="en-US" b="1" dirty="0"/>
              <a:t>For as many of you as were </a:t>
            </a:r>
            <a:r>
              <a:rPr lang="en-US" b="1" i="1" dirty="0"/>
              <a:t>baptized</a:t>
            </a:r>
            <a:r>
              <a:rPr lang="en-US" b="1" dirty="0"/>
              <a:t> into Christ have put on Christ. </a:t>
            </a:r>
            <a:r>
              <a:rPr lang="en-US" b="1" baseline="30000" dirty="0"/>
              <a:t> </a:t>
            </a:r>
            <a:r>
              <a:rPr lang="en-US" b="1" dirty="0"/>
              <a:t>There is neither Jew nor Greek, there is neither slave nor free, there is no male and female, for you are all one in Christ Jesus. </a:t>
            </a:r>
            <a:r>
              <a:rPr lang="en-US" b="1" baseline="30000" dirty="0"/>
              <a:t> </a:t>
            </a:r>
            <a:r>
              <a:rPr lang="en-US" b="1" dirty="0"/>
              <a:t>And if you are Christ's, then you are </a:t>
            </a:r>
            <a:r>
              <a:rPr lang="en-US" b="1" i="1" dirty="0"/>
              <a:t>Abraham's offspring, heirs according to promise</a:t>
            </a:r>
            <a:r>
              <a:rPr lang="en-US" b="1" dirty="0"/>
              <a:t>.”                        					                      Galatians 3:7, 26-29</a:t>
            </a:r>
          </a:p>
        </p:txBody>
      </p:sp>
    </p:spTree>
    <p:extLst>
      <p:ext uri="{BB962C8B-B14F-4D97-AF65-F5344CB8AC3E}">
        <p14:creationId xmlns:p14="http://schemas.microsoft.com/office/powerpoint/2010/main" val="585835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Visible / Invisible Church</a:t>
            </a:r>
          </a:p>
        </p:txBody>
      </p:sp>
      <p:sp>
        <p:nvSpPr>
          <p:cNvPr id="5" name="Oval 4"/>
          <p:cNvSpPr/>
          <p:nvPr/>
        </p:nvSpPr>
        <p:spPr>
          <a:xfrm>
            <a:off x="2895600" y="1929206"/>
            <a:ext cx="4267200" cy="396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1752600" y="1929205"/>
            <a:ext cx="4114800" cy="3962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6510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Marks of Belonging to the Visible Covenant Community</a:t>
            </a:r>
          </a:p>
        </p:txBody>
      </p:sp>
      <p:sp>
        <p:nvSpPr>
          <p:cNvPr id="3" name="Content Placeholder 2"/>
          <p:cNvSpPr>
            <a:spLocks noGrp="1"/>
          </p:cNvSpPr>
          <p:nvPr>
            <p:ph idx="1"/>
          </p:nvPr>
        </p:nvSpPr>
        <p:spPr>
          <a:xfrm>
            <a:off x="457200" y="1676400"/>
            <a:ext cx="8229600" cy="4754563"/>
          </a:xfrm>
        </p:spPr>
        <p:txBody>
          <a:bodyPr/>
          <a:lstStyle/>
          <a:p>
            <a:pPr>
              <a:buNone/>
            </a:pPr>
            <a:r>
              <a:rPr lang="en-US" i="1" dirty="0"/>
              <a:t>“I will be your God, and you will be My people.”</a:t>
            </a:r>
          </a:p>
          <a:p>
            <a:endParaRPr lang="en-US" dirty="0"/>
          </a:p>
          <a:p>
            <a:pPr>
              <a:buNone/>
            </a:pPr>
            <a:endParaRPr lang="en-US" dirty="0"/>
          </a:p>
          <a:p>
            <a:pPr>
              <a:buNone/>
            </a:pPr>
            <a:endParaRPr lang="en-US" dirty="0"/>
          </a:p>
          <a:p>
            <a:pPr>
              <a:buNone/>
            </a:pPr>
            <a:endParaRPr lang="en-US" dirty="0"/>
          </a:p>
          <a:p>
            <a:pPr>
              <a:buNone/>
            </a:pPr>
            <a:r>
              <a:rPr lang="en-US" dirty="0"/>
              <a:t>Circumcision                               Baptism</a:t>
            </a:r>
          </a:p>
          <a:p>
            <a:pPr>
              <a:buNone/>
            </a:pPr>
            <a:endParaRPr lang="en-US" dirty="0"/>
          </a:p>
          <a:p>
            <a:pPr>
              <a:buNone/>
            </a:pPr>
            <a:r>
              <a:rPr lang="en-US" dirty="0"/>
              <a:t>Passover                                      The Lord’s Supper</a:t>
            </a:r>
          </a:p>
        </p:txBody>
      </p:sp>
      <p:sp>
        <p:nvSpPr>
          <p:cNvPr id="4" name="Right Arrow 3"/>
          <p:cNvSpPr/>
          <p:nvPr/>
        </p:nvSpPr>
        <p:spPr>
          <a:xfrm>
            <a:off x="2895600" y="4724400"/>
            <a:ext cx="24384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a:off x="2895600" y="5867400"/>
            <a:ext cx="24384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p:cNvPicPr>
            <a:picLocks noChangeAspect="1" noChangeArrowheads="1"/>
          </p:cNvPicPr>
          <p:nvPr/>
        </p:nvPicPr>
        <p:blipFill>
          <a:blip r:embed="rId2" cstate="print"/>
          <a:srcRect/>
          <a:stretch>
            <a:fillRect/>
          </a:stretch>
        </p:blipFill>
        <p:spPr bwMode="auto">
          <a:xfrm>
            <a:off x="2895600" y="2362200"/>
            <a:ext cx="2743200" cy="2057400"/>
          </a:xfrm>
          <a:prstGeom prst="rect">
            <a:avLst/>
          </a:prstGeom>
          <a:ln>
            <a:noFill/>
          </a:ln>
          <a:effectLst>
            <a:softEdge rad="112500"/>
          </a:effectLst>
        </p:spPr>
      </p:pic>
    </p:spTree>
    <p:extLst>
      <p:ext uri="{BB962C8B-B14F-4D97-AF65-F5344CB8AC3E}">
        <p14:creationId xmlns:p14="http://schemas.microsoft.com/office/powerpoint/2010/main" val="821759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a:t>Buried and Raised With Christ</a:t>
            </a:r>
          </a:p>
        </p:txBody>
      </p:sp>
      <p:sp>
        <p:nvSpPr>
          <p:cNvPr id="3" name="Content Placeholder 2"/>
          <p:cNvSpPr>
            <a:spLocks noGrp="1"/>
          </p:cNvSpPr>
          <p:nvPr>
            <p:ph idx="1"/>
          </p:nvPr>
        </p:nvSpPr>
        <p:spPr>
          <a:xfrm>
            <a:off x="457200" y="4343400"/>
            <a:ext cx="8229600" cy="2209800"/>
          </a:xfrm>
        </p:spPr>
        <p:txBody>
          <a:bodyPr>
            <a:normAutofit fontScale="92500" lnSpcReduction="10000"/>
          </a:bodyPr>
          <a:lstStyle/>
          <a:p>
            <a:pPr marL="0" indent="0">
              <a:buNone/>
            </a:pPr>
            <a:r>
              <a:rPr lang="en-US" dirty="0"/>
              <a:t>“We were buried therefore with Him by baptism into death, in order that, just as Christ was raised from the dead by the glory of the Father, we too might walk in newness of life.”  						     			    Romans 6:4</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219200"/>
            <a:ext cx="4405385" cy="2919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1995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CD503-1364-89C3-3A77-A6CFC1C5A8D1}"/>
              </a:ext>
            </a:extLst>
          </p:cNvPr>
          <p:cNvSpPr>
            <a:spLocks noGrp="1"/>
          </p:cNvSpPr>
          <p:nvPr>
            <p:ph type="title"/>
          </p:nvPr>
        </p:nvSpPr>
        <p:spPr/>
        <p:txBody>
          <a:bodyPr/>
          <a:lstStyle/>
          <a:p>
            <a:r>
              <a:rPr lang="en-US" b="1" dirty="0"/>
              <a:t>What Actually Happened?</a:t>
            </a:r>
          </a:p>
        </p:txBody>
      </p:sp>
      <p:sp>
        <p:nvSpPr>
          <p:cNvPr id="3" name="Content Placeholder 2">
            <a:extLst>
              <a:ext uri="{FF2B5EF4-FFF2-40B4-BE49-F238E27FC236}">
                <a16:creationId xmlns:a16="http://schemas.microsoft.com/office/drawing/2014/main" id="{6133A36D-1842-232C-CBE1-274404E147F9}"/>
              </a:ext>
            </a:extLst>
          </p:cNvPr>
          <p:cNvSpPr>
            <a:spLocks noGrp="1"/>
          </p:cNvSpPr>
          <p:nvPr>
            <p:ph idx="1"/>
          </p:nvPr>
        </p:nvSpPr>
        <p:spPr>
          <a:xfrm>
            <a:off x="315686" y="1828800"/>
            <a:ext cx="4876800" cy="4525963"/>
          </a:xfrm>
        </p:spPr>
        <p:txBody>
          <a:bodyPr>
            <a:normAutofit fontScale="92500" lnSpcReduction="20000"/>
          </a:bodyPr>
          <a:lstStyle/>
          <a:p>
            <a:pPr marL="0" indent="0">
              <a:buNone/>
            </a:pPr>
            <a:r>
              <a:rPr lang="en-US" baseline="30000" dirty="0"/>
              <a:t> ”</a:t>
            </a:r>
            <a:r>
              <a:rPr lang="en-US" dirty="0"/>
              <a:t>And  [Philip] commanded the chariot to stop, and </a:t>
            </a:r>
            <a:r>
              <a:rPr lang="en-US" b="1" i="1" dirty="0"/>
              <a:t>they both went down</a:t>
            </a:r>
            <a:r>
              <a:rPr lang="en-US" dirty="0"/>
              <a:t> into the water, Philip and the eunuch, and he baptized him. </a:t>
            </a:r>
            <a:r>
              <a:rPr lang="en-US" baseline="30000" dirty="0"/>
              <a:t> </a:t>
            </a:r>
            <a:r>
              <a:rPr lang="en-US" dirty="0"/>
              <a:t>And when </a:t>
            </a:r>
            <a:r>
              <a:rPr lang="en-US" b="1" i="1" dirty="0"/>
              <a:t>they came up out</a:t>
            </a:r>
            <a:r>
              <a:rPr lang="en-US" dirty="0"/>
              <a:t> of the water, the Spirit of the Lord carried Philip away, and the eunuch saw him no more, and went on his way rejoicing.” </a:t>
            </a:r>
          </a:p>
          <a:p>
            <a:pPr marL="0" indent="0">
              <a:buNone/>
            </a:pPr>
            <a:r>
              <a:rPr lang="en-US" dirty="0"/>
              <a:t>			Acts 8:38,39</a:t>
            </a:r>
          </a:p>
        </p:txBody>
      </p:sp>
      <p:pic>
        <p:nvPicPr>
          <p:cNvPr id="5" name="Picture 4">
            <a:extLst>
              <a:ext uri="{FF2B5EF4-FFF2-40B4-BE49-F238E27FC236}">
                <a16:creationId xmlns:a16="http://schemas.microsoft.com/office/drawing/2014/main" id="{EEDFC35A-8D08-FB48-41A8-FBB1902D4180}"/>
              </a:ext>
            </a:extLst>
          </p:cNvPr>
          <p:cNvPicPr>
            <a:picLocks noChangeAspect="1"/>
          </p:cNvPicPr>
          <p:nvPr/>
        </p:nvPicPr>
        <p:blipFill rotWithShape="1">
          <a:blip r:embed="rId2">
            <a:extLst>
              <a:ext uri="{28A0092B-C50C-407E-A947-70E740481C1C}">
                <a14:useLocalDpi xmlns:a14="http://schemas.microsoft.com/office/drawing/2010/main" val="0"/>
              </a:ext>
            </a:extLst>
          </a:blip>
          <a:srcRect r="33333"/>
          <a:stretch/>
        </p:blipFill>
        <p:spPr>
          <a:xfrm>
            <a:off x="5378293" y="2286000"/>
            <a:ext cx="3450021" cy="3335020"/>
          </a:xfrm>
          <a:prstGeom prst="rect">
            <a:avLst/>
          </a:prstGeom>
        </p:spPr>
      </p:pic>
    </p:spTree>
    <p:extLst>
      <p:ext uri="{BB962C8B-B14F-4D97-AF65-F5344CB8AC3E}">
        <p14:creationId xmlns:p14="http://schemas.microsoft.com/office/powerpoint/2010/main" val="1732030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68362"/>
          </a:xfrm>
        </p:spPr>
        <p:txBody>
          <a:bodyPr/>
          <a:lstStyle/>
          <a:p>
            <a:r>
              <a:rPr lang="en-US" b="1" dirty="0"/>
              <a:t>The Meaning of </a:t>
            </a:r>
            <a:r>
              <a:rPr lang="en-US" b="1" dirty="0" err="1">
                <a:latin typeface="PCSB Greek" panose="020B0500000000000000" pitchFamily="34" charset="0"/>
              </a:rPr>
              <a:t>baptizw</a:t>
            </a:r>
            <a:endParaRPr lang="en-US" b="1" dirty="0">
              <a:latin typeface="PCSB Greek" pitchFamily="34" charset="0"/>
            </a:endParaRPr>
          </a:p>
        </p:txBody>
      </p:sp>
      <p:sp>
        <p:nvSpPr>
          <p:cNvPr id="3" name="Content Placeholder 2"/>
          <p:cNvSpPr>
            <a:spLocks noGrp="1"/>
          </p:cNvSpPr>
          <p:nvPr>
            <p:ph idx="1"/>
          </p:nvPr>
        </p:nvSpPr>
        <p:spPr>
          <a:xfrm>
            <a:off x="180174" y="1143000"/>
            <a:ext cx="5077626" cy="5562600"/>
          </a:xfrm>
        </p:spPr>
        <p:txBody>
          <a:bodyPr>
            <a:normAutofit fontScale="85000" lnSpcReduction="20000"/>
          </a:bodyPr>
          <a:lstStyle/>
          <a:p>
            <a:r>
              <a:rPr lang="en-US" dirty="0"/>
              <a:t>The Greek word for “baptism” can possibly mean “to immerse”, but it seldom means that in the Greek Bible (the Septuagint and New Testament).</a:t>
            </a:r>
          </a:p>
          <a:p>
            <a:pPr marL="0" indent="0">
              <a:buNone/>
            </a:pPr>
            <a:endParaRPr lang="en-US" dirty="0"/>
          </a:p>
          <a:p>
            <a:r>
              <a:rPr lang="en-US" dirty="0"/>
              <a:t>Some of the Scriptural meanings:  washing, sprinkling, dipping, pouring</a:t>
            </a:r>
          </a:p>
          <a:p>
            <a:pPr marL="0" indent="0">
              <a:buNone/>
            </a:pPr>
            <a:endParaRPr lang="en-US" dirty="0"/>
          </a:p>
          <a:p>
            <a:r>
              <a:rPr lang="en-US" dirty="0"/>
              <a:t>As it represents the saving work of the Spirit, having the water </a:t>
            </a:r>
            <a:r>
              <a:rPr lang="en-US" b="1" i="1" dirty="0"/>
              <a:t>poured out </a:t>
            </a:r>
            <a:r>
              <a:rPr lang="en-US" dirty="0"/>
              <a:t>is appropriate; as it represents cleansing with blood, </a:t>
            </a:r>
            <a:r>
              <a:rPr lang="en-US" b="1" i="1" dirty="0"/>
              <a:t>sprinkling</a:t>
            </a:r>
            <a:r>
              <a:rPr lang="en-US" dirty="0"/>
              <a:t> is appropriate  </a:t>
            </a:r>
          </a:p>
          <a:p>
            <a:endParaRPr lang="en-US" dirty="0"/>
          </a:p>
        </p:txBody>
      </p:sp>
      <p:pic>
        <p:nvPicPr>
          <p:cNvPr id="11266" name="Picture 2" descr="http://fc00.deviantart.net/fs51/i/2009/263/1/8/pouring_water_by_swestberg.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FilmGrain/>
                    </a14:imgEffect>
                  </a14:imgLayer>
                </a14:imgProps>
              </a:ext>
              <a:ext uri="{28A0092B-C50C-407E-A947-70E740481C1C}">
                <a14:useLocalDpi xmlns:a14="http://schemas.microsoft.com/office/drawing/2010/main" val="0"/>
              </a:ext>
            </a:extLst>
          </a:blip>
          <a:srcRect l="15315" r="14241"/>
          <a:stretch/>
        </p:blipFill>
        <p:spPr bwMode="auto">
          <a:xfrm>
            <a:off x="5361317" y="2140103"/>
            <a:ext cx="3596133" cy="33692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684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776A4-8D54-CE9F-52DD-E0545FFDCE7E}"/>
              </a:ext>
            </a:extLst>
          </p:cNvPr>
          <p:cNvSpPr>
            <a:spLocks noGrp="1"/>
          </p:cNvSpPr>
          <p:nvPr>
            <p:ph type="title"/>
          </p:nvPr>
        </p:nvSpPr>
        <p:spPr/>
        <p:txBody>
          <a:bodyPr/>
          <a:lstStyle/>
          <a:p>
            <a:r>
              <a:rPr lang="en-US" b="1" dirty="0"/>
              <a:t>The Pouring Out of the Spirit</a:t>
            </a:r>
          </a:p>
        </p:txBody>
      </p:sp>
      <p:sp>
        <p:nvSpPr>
          <p:cNvPr id="3" name="Content Placeholder 2">
            <a:extLst>
              <a:ext uri="{FF2B5EF4-FFF2-40B4-BE49-F238E27FC236}">
                <a16:creationId xmlns:a16="http://schemas.microsoft.com/office/drawing/2014/main" id="{BDE8F6CA-4007-144B-D1A5-54061E11FE13}"/>
              </a:ext>
            </a:extLst>
          </p:cNvPr>
          <p:cNvSpPr>
            <a:spLocks noGrp="1"/>
          </p:cNvSpPr>
          <p:nvPr>
            <p:ph idx="1"/>
          </p:nvPr>
        </p:nvSpPr>
        <p:spPr>
          <a:xfrm>
            <a:off x="304800" y="1676400"/>
            <a:ext cx="5562600" cy="4525963"/>
          </a:xfrm>
        </p:spPr>
        <p:txBody>
          <a:bodyPr>
            <a:normAutofit fontScale="85000" lnSpcReduction="10000"/>
          </a:bodyPr>
          <a:lstStyle/>
          <a:p>
            <a:r>
              <a:rPr lang="en-US" dirty="0"/>
              <a:t>“…wait for the promise of the Father… you will be </a:t>
            </a:r>
            <a:r>
              <a:rPr lang="en-US" b="1" i="1" dirty="0"/>
              <a:t>baptized</a:t>
            </a:r>
            <a:r>
              <a:rPr lang="en-US" dirty="0"/>
              <a:t> with the Holy Spirit not many days from now.”                                   Acts 1:4,5</a:t>
            </a:r>
          </a:p>
          <a:p>
            <a:r>
              <a:rPr lang="en-US" dirty="0"/>
              <a:t>“…divided tongues as of fire appeared to them and </a:t>
            </a:r>
            <a:r>
              <a:rPr lang="en-US" b="1" i="1" dirty="0"/>
              <a:t>rested on each one of them</a:t>
            </a:r>
            <a:r>
              <a:rPr lang="en-US" dirty="0"/>
              <a:t>.  And they were all filled with the Holy Spirit… And in the last days it shall be, God declares, that I will </a:t>
            </a:r>
            <a:r>
              <a:rPr lang="en-US" b="1" i="1" dirty="0"/>
              <a:t>pour out my Spirit </a:t>
            </a:r>
            <a:r>
              <a:rPr lang="en-US" dirty="0"/>
              <a:t>on all flesh…”        Acts 2:3,17</a:t>
            </a:r>
          </a:p>
        </p:txBody>
      </p:sp>
      <p:pic>
        <p:nvPicPr>
          <p:cNvPr id="5" name="Picture 4">
            <a:extLst>
              <a:ext uri="{FF2B5EF4-FFF2-40B4-BE49-F238E27FC236}">
                <a16:creationId xmlns:a16="http://schemas.microsoft.com/office/drawing/2014/main" id="{ECB622C0-D2EF-0240-3B3F-F7CD945F7E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9800" y="1752600"/>
            <a:ext cx="2667000" cy="4007787"/>
          </a:xfrm>
          <a:prstGeom prst="rect">
            <a:avLst/>
          </a:prstGeom>
        </p:spPr>
      </p:pic>
    </p:spTree>
    <p:extLst>
      <p:ext uri="{BB962C8B-B14F-4D97-AF65-F5344CB8AC3E}">
        <p14:creationId xmlns:p14="http://schemas.microsoft.com/office/powerpoint/2010/main" val="19326946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5642</TotalTime>
  <Words>1372</Words>
  <Application>Microsoft Office PowerPoint</Application>
  <PresentationFormat>On-screen Show (4:3)</PresentationFormat>
  <Paragraphs>66</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PCSB Greek</vt:lpstr>
      <vt:lpstr>Times New Roman</vt:lpstr>
      <vt:lpstr>Office Theme</vt:lpstr>
      <vt:lpstr>PowerPoint Presentation</vt:lpstr>
      <vt:lpstr>The Sacraments:  Signs and Seals of the Covenant of Grace, Part II</vt:lpstr>
      <vt:lpstr>The New Covenant Community</vt:lpstr>
      <vt:lpstr>Visible / Invisible Church</vt:lpstr>
      <vt:lpstr>The Marks of Belonging to the Visible Covenant Community</vt:lpstr>
      <vt:lpstr>Buried and Raised With Christ</vt:lpstr>
      <vt:lpstr>What Actually Happened?</vt:lpstr>
      <vt:lpstr>The Meaning of baptizw</vt:lpstr>
      <vt:lpstr>The Pouring Out of the Spirit</vt:lpstr>
      <vt:lpstr>The Sprinkling of the Blood</vt:lpstr>
      <vt:lpstr>The Blood that Cleanses</vt:lpstr>
      <vt:lpstr>The Lord’s Supper</vt:lpstr>
      <vt:lpstr>The Presence of the Lord in the Lord’s Supper –  “This is My body…This is My blood…”</vt:lpstr>
      <vt:lpstr>The Purity of the Table</vt:lpstr>
      <vt:lpstr>The Lord’s Table and Church Discipline</vt:lpstr>
      <vt:lpstr>The Future Feast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dc:creator>
  <cp:lastModifiedBy>Dan Kiehl</cp:lastModifiedBy>
  <cp:revision>38</cp:revision>
  <dcterms:created xsi:type="dcterms:W3CDTF">2013-05-23T14:54:27Z</dcterms:created>
  <dcterms:modified xsi:type="dcterms:W3CDTF">2024-04-07T10:43:35Z</dcterms:modified>
</cp:coreProperties>
</file>