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0" r:id="rId2"/>
    <p:sldId id="284" r:id="rId3"/>
    <p:sldId id="257" r:id="rId4"/>
    <p:sldId id="258" r:id="rId5"/>
    <p:sldId id="259" r:id="rId6"/>
    <p:sldId id="260" r:id="rId7"/>
    <p:sldId id="261" r:id="rId8"/>
    <p:sldId id="262" r:id="rId9"/>
    <p:sldId id="263" r:id="rId10"/>
    <p:sldId id="264" r:id="rId11"/>
    <p:sldId id="265" r:id="rId12"/>
    <p:sldId id="266" r:id="rId13"/>
    <p:sldId id="267" r:id="rId14"/>
    <p:sldId id="268" r:id="rId15"/>
    <p:sldId id="281" r:id="rId16"/>
    <p:sldId id="269" r:id="rId17"/>
    <p:sldId id="270" r:id="rId18"/>
    <p:sldId id="271" r:id="rId19"/>
    <p:sldId id="285" r:id="rId20"/>
    <p:sldId id="273" r:id="rId21"/>
    <p:sldId id="274" r:id="rId22"/>
    <p:sldId id="275" r:id="rId23"/>
    <p:sldId id="276" r:id="rId24"/>
    <p:sldId id="277" r:id="rId25"/>
    <p:sldId id="286" r:id="rId26"/>
    <p:sldId id="27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934ABC-890C-4005-B2AF-5D136A346B99}" v="16" dt="2024-04-12T20:22:51.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 Kiehl" userId="f820cc3b3adbf9f7" providerId="LiveId" clId="{45934ABC-890C-4005-B2AF-5D136A346B99}"/>
    <pc:docChg chg="custSel addSld modSld">
      <pc:chgData name="Dan Kiehl" userId="f820cc3b3adbf9f7" providerId="LiveId" clId="{45934ABC-890C-4005-B2AF-5D136A346B99}" dt="2024-04-12T20:23:48.071" v="506" actId="255"/>
      <pc:docMkLst>
        <pc:docMk/>
      </pc:docMkLst>
      <pc:sldChg chg="modSp mod">
        <pc:chgData name="Dan Kiehl" userId="f820cc3b3adbf9f7" providerId="LiveId" clId="{45934ABC-890C-4005-B2AF-5D136A346B99}" dt="2024-04-12T20:19:17.896" v="393" actId="1076"/>
        <pc:sldMkLst>
          <pc:docMk/>
          <pc:sldMk cId="896024389" sldId="271"/>
        </pc:sldMkLst>
        <pc:spChg chg="mod">
          <ac:chgData name="Dan Kiehl" userId="f820cc3b3adbf9f7" providerId="LiveId" clId="{45934ABC-890C-4005-B2AF-5D136A346B99}" dt="2024-04-12T20:19:17.896" v="393" actId="1076"/>
          <ac:spMkLst>
            <pc:docMk/>
            <pc:sldMk cId="896024389" sldId="271"/>
            <ac:spMk id="3" creationId="{00000000-0000-0000-0000-000000000000}"/>
          </ac:spMkLst>
        </pc:spChg>
      </pc:sldChg>
      <pc:sldChg chg="modSp mod">
        <pc:chgData name="Dan Kiehl" userId="f820cc3b3adbf9f7" providerId="LiveId" clId="{45934ABC-890C-4005-B2AF-5D136A346B99}" dt="2024-04-12T20:19:44.893" v="396" actId="20577"/>
        <pc:sldMkLst>
          <pc:docMk/>
          <pc:sldMk cId="1087520480" sldId="277"/>
        </pc:sldMkLst>
        <pc:spChg chg="mod">
          <ac:chgData name="Dan Kiehl" userId="f820cc3b3adbf9f7" providerId="LiveId" clId="{45934ABC-890C-4005-B2AF-5D136A346B99}" dt="2024-04-12T20:19:44.893" v="396" actId="20577"/>
          <ac:spMkLst>
            <pc:docMk/>
            <pc:sldMk cId="1087520480" sldId="277"/>
            <ac:spMk id="3" creationId="{00000000-0000-0000-0000-000000000000}"/>
          </ac:spMkLst>
        </pc:spChg>
      </pc:sldChg>
      <pc:sldChg chg="addSp delSp modSp new mod">
        <pc:chgData name="Dan Kiehl" userId="f820cc3b3adbf9f7" providerId="LiveId" clId="{45934ABC-890C-4005-B2AF-5D136A346B99}" dt="2024-04-12T20:16:04.202" v="278" actId="2711"/>
        <pc:sldMkLst>
          <pc:docMk/>
          <pc:sldMk cId="2260772395" sldId="285"/>
        </pc:sldMkLst>
        <pc:spChg chg="mod">
          <ac:chgData name="Dan Kiehl" userId="f820cc3b3adbf9f7" providerId="LiveId" clId="{45934ABC-890C-4005-B2AF-5D136A346B99}" dt="2024-04-12T20:04:46.177" v="73" actId="27636"/>
          <ac:spMkLst>
            <pc:docMk/>
            <pc:sldMk cId="2260772395" sldId="285"/>
            <ac:spMk id="2" creationId="{311F6665-2A7F-F4A0-30FA-15B7A6D8511F}"/>
          </ac:spMkLst>
        </pc:spChg>
        <pc:spChg chg="del">
          <ac:chgData name="Dan Kiehl" userId="f820cc3b3adbf9f7" providerId="LiveId" clId="{45934ABC-890C-4005-B2AF-5D136A346B99}" dt="2024-04-12T20:00:40.867" v="26" actId="478"/>
          <ac:spMkLst>
            <pc:docMk/>
            <pc:sldMk cId="2260772395" sldId="285"/>
            <ac:spMk id="3" creationId="{7615BFC2-9040-8142-7857-987949194D10}"/>
          </ac:spMkLst>
        </pc:spChg>
        <pc:spChg chg="add del mod">
          <ac:chgData name="Dan Kiehl" userId="f820cc3b3adbf9f7" providerId="LiveId" clId="{45934ABC-890C-4005-B2AF-5D136A346B99}" dt="2024-04-12T20:13:22.519" v="154"/>
          <ac:spMkLst>
            <pc:docMk/>
            <pc:sldMk cId="2260772395" sldId="285"/>
            <ac:spMk id="18" creationId="{AF14D403-FB4D-FCD3-0865-9EDCA3E44C3C}"/>
          </ac:spMkLst>
        </pc:spChg>
        <pc:spChg chg="add mod">
          <ac:chgData name="Dan Kiehl" userId="f820cc3b3adbf9f7" providerId="LiveId" clId="{45934ABC-890C-4005-B2AF-5D136A346B99}" dt="2024-04-12T20:16:04.202" v="278" actId="2711"/>
          <ac:spMkLst>
            <pc:docMk/>
            <pc:sldMk cId="2260772395" sldId="285"/>
            <ac:spMk id="19" creationId="{1F7C8E58-4CD1-2F39-F483-A98697BBA072}"/>
          </ac:spMkLst>
        </pc:spChg>
        <pc:picChg chg="add mod modCrop">
          <ac:chgData name="Dan Kiehl" userId="f820cc3b3adbf9f7" providerId="LiveId" clId="{45934ABC-890C-4005-B2AF-5D136A346B99}" dt="2024-04-12T20:12:05.743" v="141" actId="1076"/>
          <ac:picMkLst>
            <pc:docMk/>
            <pc:sldMk cId="2260772395" sldId="285"/>
            <ac:picMk id="5" creationId="{55D226F5-C1B3-06D3-64F9-13C53D9CC68B}"/>
          </ac:picMkLst>
        </pc:picChg>
        <pc:picChg chg="add mod modCrop">
          <ac:chgData name="Dan Kiehl" userId="f820cc3b3adbf9f7" providerId="LiveId" clId="{45934ABC-890C-4005-B2AF-5D136A346B99}" dt="2024-04-12T20:12:17.663" v="145" actId="1076"/>
          <ac:picMkLst>
            <pc:docMk/>
            <pc:sldMk cId="2260772395" sldId="285"/>
            <ac:picMk id="7" creationId="{F152FFA1-141E-CABE-8B97-A6C33337EBCC}"/>
          </ac:picMkLst>
        </pc:picChg>
        <pc:picChg chg="add mod modCrop">
          <ac:chgData name="Dan Kiehl" userId="f820cc3b3adbf9f7" providerId="LiveId" clId="{45934ABC-890C-4005-B2AF-5D136A346B99}" dt="2024-04-12T20:12:12.857" v="143" actId="1076"/>
          <ac:picMkLst>
            <pc:docMk/>
            <pc:sldMk cId="2260772395" sldId="285"/>
            <ac:picMk id="9" creationId="{AA2988B7-977F-141E-7651-3BEB1BD6CE0D}"/>
          </ac:picMkLst>
        </pc:picChg>
        <pc:picChg chg="add mod modCrop">
          <ac:chgData name="Dan Kiehl" userId="f820cc3b3adbf9f7" providerId="LiveId" clId="{45934ABC-890C-4005-B2AF-5D136A346B99}" dt="2024-04-12T20:13:15.637" v="150" actId="1076"/>
          <ac:picMkLst>
            <pc:docMk/>
            <pc:sldMk cId="2260772395" sldId="285"/>
            <ac:picMk id="11" creationId="{0FFA6B65-EE7F-210C-7A35-33A07E563BB3}"/>
          </ac:picMkLst>
        </pc:picChg>
        <pc:picChg chg="add mod modCrop">
          <ac:chgData name="Dan Kiehl" userId="f820cc3b3adbf9f7" providerId="LiveId" clId="{45934ABC-890C-4005-B2AF-5D136A346B99}" dt="2024-04-12T20:12:15.597" v="144" actId="1076"/>
          <ac:picMkLst>
            <pc:docMk/>
            <pc:sldMk cId="2260772395" sldId="285"/>
            <ac:picMk id="13" creationId="{5531BE01-236C-328B-CD1E-7398BE1A3AC6}"/>
          </ac:picMkLst>
        </pc:picChg>
        <pc:picChg chg="add mod modCrop">
          <ac:chgData name="Dan Kiehl" userId="f820cc3b3adbf9f7" providerId="LiveId" clId="{45934ABC-890C-4005-B2AF-5D136A346B99}" dt="2024-04-12T20:13:18.703" v="151" actId="1076"/>
          <ac:picMkLst>
            <pc:docMk/>
            <pc:sldMk cId="2260772395" sldId="285"/>
            <ac:picMk id="15" creationId="{6384726B-2DE1-0CCE-4C78-B5710DA0BCE2}"/>
          </ac:picMkLst>
        </pc:picChg>
        <pc:picChg chg="add mod modCrop">
          <ac:chgData name="Dan Kiehl" userId="f820cc3b3adbf9f7" providerId="LiveId" clId="{45934ABC-890C-4005-B2AF-5D136A346B99}" dt="2024-04-12T20:13:21.627" v="152" actId="1076"/>
          <ac:picMkLst>
            <pc:docMk/>
            <pc:sldMk cId="2260772395" sldId="285"/>
            <ac:picMk id="17" creationId="{1FE7F52F-0599-5D4C-E043-A92056494FAD}"/>
          </ac:picMkLst>
        </pc:picChg>
      </pc:sldChg>
      <pc:sldChg chg="addSp delSp modSp new mod">
        <pc:chgData name="Dan Kiehl" userId="f820cc3b3adbf9f7" providerId="LiveId" clId="{45934ABC-890C-4005-B2AF-5D136A346B99}" dt="2024-04-12T20:23:48.071" v="506" actId="255"/>
        <pc:sldMkLst>
          <pc:docMk/>
          <pc:sldMk cId="4178066182" sldId="286"/>
        </pc:sldMkLst>
        <pc:spChg chg="mod">
          <ac:chgData name="Dan Kiehl" userId="f820cc3b3adbf9f7" providerId="LiveId" clId="{45934ABC-890C-4005-B2AF-5D136A346B99}" dt="2024-04-12T20:20:47.686" v="408" actId="27636"/>
          <ac:spMkLst>
            <pc:docMk/>
            <pc:sldMk cId="4178066182" sldId="286"/>
            <ac:spMk id="2" creationId="{20A84331-76DC-94F7-96C5-C447173FAA16}"/>
          </ac:spMkLst>
        </pc:spChg>
        <pc:spChg chg="del">
          <ac:chgData name="Dan Kiehl" userId="f820cc3b3adbf9f7" providerId="LiveId" clId="{45934ABC-890C-4005-B2AF-5D136A346B99}" dt="2024-04-12T20:16:16.987" v="279" actId="478"/>
          <ac:spMkLst>
            <pc:docMk/>
            <pc:sldMk cId="4178066182" sldId="286"/>
            <ac:spMk id="3" creationId="{33E12283-9E1F-0151-A117-BC849AF89C31}"/>
          </ac:spMkLst>
        </pc:spChg>
        <pc:spChg chg="add mod">
          <ac:chgData name="Dan Kiehl" userId="f820cc3b3adbf9f7" providerId="LiveId" clId="{45934ABC-890C-4005-B2AF-5D136A346B99}" dt="2024-04-12T20:23:48.071" v="506" actId="255"/>
          <ac:spMkLst>
            <pc:docMk/>
            <pc:sldMk cId="4178066182" sldId="286"/>
            <ac:spMk id="16" creationId="{6E5FC373-330A-76FA-9160-5FB06C655DF2}"/>
          </ac:spMkLst>
        </pc:spChg>
        <pc:picChg chg="add mod">
          <ac:chgData name="Dan Kiehl" userId="f820cc3b3adbf9f7" providerId="LiveId" clId="{45934ABC-890C-4005-B2AF-5D136A346B99}" dt="2024-04-12T20:21:09.276" v="412" actId="1076"/>
          <ac:picMkLst>
            <pc:docMk/>
            <pc:sldMk cId="4178066182" sldId="286"/>
            <ac:picMk id="5" creationId="{C327D476-43C1-10D3-CE86-8B714D95602A}"/>
          </ac:picMkLst>
        </pc:picChg>
        <pc:picChg chg="add mod">
          <ac:chgData name="Dan Kiehl" userId="f820cc3b3adbf9f7" providerId="LiveId" clId="{45934ABC-890C-4005-B2AF-5D136A346B99}" dt="2024-04-12T20:21:11.367" v="413" actId="1076"/>
          <ac:picMkLst>
            <pc:docMk/>
            <pc:sldMk cId="4178066182" sldId="286"/>
            <ac:picMk id="7" creationId="{1872D58D-EE17-0157-F859-D6FFC7BAAE9B}"/>
          </ac:picMkLst>
        </pc:picChg>
        <pc:picChg chg="add mod modCrop">
          <ac:chgData name="Dan Kiehl" userId="f820cc3b3adbf9f7" providerId="LiveId" clId="{45934ABC-890C-4005-B2AF-5D136A346B99}" dt="2024-04-12T20:22:24.189" v="424" actId="732"/>
          <ac:picMkLst>
            <pc:docMk/>
            <pc:sldMk cId="4178066182" sldId="286"/>
            <ac:picMk id="9" creationId="{9F95D363-23E6-7B74-BC19-F8FC7F8CDBD9}"/>
          </ac:picMkLst>
        </pc:picChg>
        <pc:picChg chg="add mod modCrop">
          <ac:chgData name="Dan Kiehl" userId="f820cc3b3adbf9f7" providerId="LiveId" clId="{45934ABC-890C-4005-B2AF-5D136A346B99}" dt="2024-04-12T20:22:35.663" v="426" actId="1076"/>
          <ac:picMkLst>
            <pc:docMk/>
            <pc:sldMk cId="4178066182" sldId="286"/>
            <ac:picMk id="11" creationId="{A8E41554-CD28-49A4-AA09-929694173A1D}"/>
          </ac:picMkLst>
        </pc:picChg>
        <pc:picChg chg="add mod">
          <ac:chgData name="Dan Kiehl" userId="f820cc3b3adbf9f7" providerId="LiveId" clId="{45934ABC-890C-4005-B2AF-5D136A346B99}" dt="2024-04-12T20:21:02.187" v="411" actId="1076"/>
          <ac:picMkLst>
            <pc:docMk/>
            <pc:sldMk cId="4178066182" sldId="286"/>
            <ac:picMk id="13" creationId="{A7D23FF3-45BE-E3C3-9118-577FF4BE623B}"/>
          </ac:picMkLst>
        </pc:picChg>
        <pc:picChg chg="add mod modCrop">
          <ac:chgData name="Dan Kiehl" userId="f820cc3b3adbf9f7" providerId="LiveId" clId="{45934ABC-890C-4005-B2AF-5D136A346B99}" dt="2024-04-12T20:21:40.918" v="417" actId="732"/>
          <ac:picMkLst>
            <pc:docMk/>
            <pc:sldMk cId="4178066182" sldId="286"/>
            <ac:picMk id="15" creationId="{DF8161C4-F53D-5EAA-A50D-AFEC3E5CE177}"/>
          </ac:picMkLst>
        </pc:picChg>
      </pc:sldChg>
    </pc:docChg>
  </pc:docChgLst>
  <pc:docChgLst>
    <pc:chgData name="Dan Kiehl" userId="f820cc3b3adbf9f7" providerId="LiveId" clId="{4D376274-FFA6-4C1C-9191-7DFAA0730CFA}"/>
    <pc:docChg chg="custSel addSld delSld modSld sldOrd">
      <pc:chgData name="Dan Kiehl" userId="f820cc3b3adbf9f7" providerId="LiveId" clId="{4D376274-FFA6-4C1C-9191-7DFAA0730CFA}" dt="2024-04-11T19:58:52.129" v="1383" actId="1076"/>
      <pc:docMkLst>
        <pc:docMk/>
      </pc:docMkLst>
      <pc:sldChg chg="modSp mod">
        <pc:chgData name="Dan Kiehl" userId="f820cc3b3adbf9f7" providerId="LiveId" clId="{4D376274-FFA6-4C1C-9191-7DFAA0730CFA}" dt="2024-04-11T19:29:24.835" v="1214" actId="1076"/>
        <pc:sldMkLst>
          <pc:docMk/>
          <pc:sldMk cId="487961146" sldId="258"/>
        </pc:sldMkLst>
        <pc:spChg chg="mod">
          <ac:chgData name="Dan Kiehl" userId="f820cc3b3adbf9f7" providerId="LiveId" clId="{4D376274-FFA6-4C1C-9191-7DFAA0730CFA}" dt="2024-04-11T19:29:24.835" v="1214" actId="1076"/>
          <ac:spMkLst>
            <pc:docMk/>
            <pc:sldMk cId="487961146" sldId="258"/>
            <ac:spMk id="5123" creationId="{00000000-0000-0000-0000-000000000000}"/>
          </ac:spMkLst>
        </pc:spChg>
        <pc:picChg chg="mod">
          <ac:chgData name="Dan Kiehl" userId="f820cc3b3adbf9f7" providerId="LiveId" clId="{4D376274-FFA6-4C1C-9191-7DFAA0730CFA}" dt="2024-04-11T19:27:56.377" v="1131" actId="1076"/>
          <ac:picMkLst>
            <pc:docMk/>
            <pc:sldMk cId="487961146" sldId="258"/>
            <ac:picMk id="5124" creationId="{00000000-0000-0000-0000-000000000000}"/>
          </ac:picMkLst>
        </pc:picChg>
      </pc:sldChg>
      <pc:sldChg chg="modSp mod">
        <pc:chgData name="Dan Kiehl" userId="f820cc3b3adbf9f7" providerId="LiveId" clId="{4D376274-FFA6-4C1C-9191-7DFAA0730CFA}" dt="2024-04-11T19:33:33.722" v="1321" actId="1076"/>
        <pc:sldMkLst>
          <pc:docMk/>
          <pc:sldMk cId="1680574626" sldId="259"/>
        </pc:sldMkLst>
        <pc:spChg chg="mod">
          <ac:chgData name="Dan Kiehl" userId="f820cc3b3adbf9f7" providerId="LiveId" clId="{4D376274-FFA6-4C1C-9191-7DFAA0730CFA}" dt="2024-04-11T19:33:33.722" v="1321" actId="1076"/>
          <ac:spMkLst>
            <pc:docMk/>
            <pc:sldMk cId="1680574626" sldId="259"/>
            <ac:spMk id="3" creationId="{00000000-0000-0000-0000-000000000000}"/>
          </ac:spMkLst>
        </pc:spChg>
        <pc:picChg chg="mod">
          <ac:chgData name="Dan Kiehl" userId="f820cc3b3adbf9f7" providerId="LiveId" clId="{4D376274-FFA6-4C1C-9191-7DFAA0730CFA}" dt="2024-04-02T18:29:30.322" v="7" actId="1076"/>
          <ac:picMkLst>
            <pc:docMk/>
            <pc:sldMk cId="1680574626" sldId="259"/>
            <ac:picMk id="6148" creationId="{00000000-0000-0000-0000-000000000000}"/>
          </ac:picMkLst>
        </pc:picChg>
      </pc:sldChg>
      <pc:sldChg chg="modSp mod">
        <pc:chgData name="Dan Kiehl" userId="f820cc3b3adbf9f7" providerId="LiveId" clId="{4D376274-FFA6-4C1C-9191-7DFAA0730CFA}" dt="2024-04-11T19:34:13.715" v="1323" actId="114"/>
        <pc:sldMkLst>
          <pc:docMk/>
          <pc:sldMk cId="2422837039" sldId="260"/>
        </pc:sldMkLst>
        <pc:spChg chg="mod">
          <ac:chgData name="Dan Kiehl" userId="f820cc3b3adbf9f7" providerId="LiveId" clId="{4D376274-FFA6-4C1C-9191-7DFAA0730CFA}" dt="2024-04-11T19:34:13.715" v="1323" actId="114"/>
          <ac:spMkLst>
            <pc:docMk/>
            <pc:sldMk cId="2422837039" sldId="260"/>
            <ac:spMk id="7173" creationId="{00000000-0000-0000-0000-000000000000}"/>
          </ac:spMkLst>
        </pc:spChg>
      </pc:sldChg>
      <pc:sldChg chg="delSp modSp mod">
        <pc:chgData name="Dan Kiehl" userId="f820cc3b3adbf9f7" providerId="LiveId" clId="{4D376274-FFA6-4C1C-9191-7DFAA0730CFA}" dt="2024-04-11T19:35:28.090" v="1350" actId="1076"/>
        <pc:sldMkLst>
          <pc:docMk/>
          <pc:sldMk cId="3976888279" sldId="261"/>
        </pc:sldMkLst>
        <pc:spChg chg="mod">
          <ac:chgData name="Dan Kiehl" userId="f820cc3b3adbf9f7" providerId="LiveId" clId="{4D376274-FFA6-4C1C-9191-7DFAA0730CFA}" dt="2024-04-11T19:35:28.090" v="1350" actId="1076"/>
          <ac:spMkLst>
            <pc:docMk/>
            <pc:sldMk cId="3976888279" sldId="261"/>
            <ac:spMk id="3" creationId="{00000000-0000-0000-0000-000000000000}"/>
          </ac:spMkLst>
        </pc:spChg>
        <pc:picChg chg="del">
          <ac:chgData name="Dan Kiehl" userId="f820cc3b3adbf9f7" providerId="LiveId" clId="{4D376274-FFA6-4C1C-9191-7DFAA0730CFA}" dt="2024-04-02T18:34:03.316" v="55" actId="478"/>
          <ac:picMkLst>
            <pc:docMk/>
            <pc:sldMk cId="3976888279" sldId="261"/>
            <ac:picMk id="8196" creationId="{00000000-0000-0000-0000-000000000000}"/>
          </ac:picMkLst>
        </pc:picChg>
        <pc:picChg chg="mod">
          <ac:chgData name="Dan Kiehl" userId="f820cc3b3adbf9f7" providerId="LiveId" clId="{4D376274-FFA6-4C1C-9191-7DFAA0730CFA}" dt="2024-04-02T18:34:16.986" v="58" actId="1076"/>
          <ac:picMkLst>
            <pc:docMk/>
            <pc:sldMk cId="3976888279" sldId="261"/>
            <ac:picMk id="8197" creationId="{00000000-0000-0000-0000-000000000000}"/>
          </ac:picMkLst>
        </pc:picChg>
      </pc:sldChg>
      <pc:sldChg chg="modSp mod">
        <pc:chgData name="Dan Kiehl" userId="f820cc3b3adbf9f7" providerId="LiveId" clId="{4D376274-FFA6-4C1C-9191-7DFAA0730CFA}" dt="2024-04-02T18:35:38.453" v="95" actId="113"/>
        <pc:sldMkLst>
          <pc:docMk/>
          <pc:sldMk cId="3931883950" sldId="263"/>
        </pc:sldMkLst>
        <pc:spChg chg="mod">
          <ac:chgData name="Dan Kiehl" userId="f820cc3b3adbf9f7" providerId="LiveId" clId="{4D376274-FFA6-4C1C-9191-7DFAA0730CFA}" dt="2024-04-02T18:35:38.453" v="95" actId="113"/>
          <ac:spMkLst>
            <pc:docMk/>
            <pc:sldMk cId="3931883950" sldId="263"/>
            <ac:spMk id="3" creationId="{00000000-0000-0000-0000-000000000000}"/>
          </ac:spMkLst>
        </pc:spChg>
      </pc:sldChg>
      <pc:sldChg chg="modSp mod">
        <pc:chgData name="Dan Kiehl" userId="f820cc3b3adbf9f7" providerId="LiveId" clId="{4D376274-FFA6-4C1C-9191-7DFAA0730CFA}" dt="2024-04-02T18:36:07.671" v="98" actId="114"/>
        <pc:sldMkLst>
          <pc:docMk/>
          <pc:sldMk cId="3205300125" sldId="264"/>
        </pc:sldMkLst>
        <pc:spChg chg="mod">
          <ac:chgData name="Dan Kiehl" userId="f820cc3b3adbf9f7" providerId="LiveId" clId="{4D376274-FFA6-4C1C-9191-7DFAA0730CFA}" dt="2024-04-02T18:36:07.671" v="98" actId="114"/>
          <ac:spMkLst>
            <pc:docMk/>
            <pc:sldMk cId="3205300125" sldId="264"/>
            <ac:spMk id="3" creationId="{00000000-0000-0000-0000-000000000000}"/>
          </ac:spMkLst>
        </pc:spChg>
      </pc:sldChg>
      <pc:sldChg chg="addSp delSp modSp mod">
        <pc:chgData name="Dan Kiehl" userId="f820cc3b3adbf9f7" providerId="LiveId" clId="{4D376274-FFA6-4C1C-9191-7DFAA0730CFA}" dt="2024-04-11T19:58:52.129" v="1383" actId="1076"/>
        <pc:sldMkLst>
          <pc:docMk/>
          <pc:sldMk cId="817614373" sldId="268"/>
        </pc:sldMkLst>
        <pc:spChg chg="mod">
          <ac:chgData name="Dan Kiehl" userId="f820cc3b3adbf9f7" providerId="LiveId" clId="{4D376274-FFA6-4C1C-9191-7DFAA0730CFA}" dt="2024-04-11T19:58:52.129" v="1383" actId="1076"/>
          <ac:spMkLst>
            <pc:docMk/>
            <pc:sldMk cId="817614373" sldId="268"/>
            <ac:spMk id="3" creationId="{00000000-0000-0000-0000-000000000000}"/>
          </ac:spMkLst>
        </pc:spChg>
        <pc:picChg chg="del">
          <ac:chgData name="Dan Kiehl" userId="f820cc3b3adbf9f7" providerId="LiveId" clId="{4D376274-FFA6-4C1C-9191-7DFAA0730CFA}" dt="2024-04-11T19:41:28.329" v="1365" actId="478"/>
          <ac:picMkLst>
            <pc:docMk/>
            <pc:sldMk cId="817614373" sldId="268"/>
            <ac:picMk id="4" creationId="{00000000-0000-0000-0000-000000000000}"/>
          </ac:picMkLst>
        </pc:picChg>
        <pc:picChg chg="add mod">
          <ac:chgData name="Dan Kiehl" userId="f820cc3b3adbf9f7" providerId="LiveId" clId="{4D376274-FFA6-4C1C-9191-7DFAA0730CFA}" dt="2024-04-11T19:58:46.450" v="1382" actId="1076"/>
          <ac:picMkLst>
            <pc:docMk/>
            <pc:sldMk cId="817614373" sldId="268"/>
            <ac:picMk id="6" creationId="{D710382F-BCD9-2259-A5C6-EB3788C47EE4}"/>
          </ac:picMkLst>
        </pc:picChg>
        <pc:picChg chg="add mod">
          <ac:chgData name="Dan Kiehl" userId="f820cc3b3adbf9f7" providerId="LiveId" clId="{4D376274-FFA6-4C1C-9191-7DFAA0730CFA}" dt="2024-04-11T19:58:43.944" v="1381" actId="1076"/>
          <ac:picMkLst>
            <pc:docMk/>
            <pc:sldMk cId="817614373" sldId="268"/>
            <ac:picMk id="8" creationId="{1E324CEA-3341-D408-7B4F-51F566FE1814}"/>
          </ac:picMkLst>
        </pc:picChg>
      </pc:sldChg>
      <pc:sldChg chg="addSp delSp modSp mod">
        <pc:chgData name="Dan Kiehl" userId="f820cc3b3adbf9f7" providerId="LiveId" clId="{4D376274-FFA6-4C1C-9191-7DFAA0730CFA}" dt="2024-04-02T19:51:23.534" v="508" actId="1076"/>
        <pc:sldMkLst>
          <pc:docMk/>
          <pc:sldMk cId="1397763960" sldId="269"/>
        </pc:sldMkLst>
        <pc:spChg chg="mod">
          <ac:chgData name="Dan Kiehl" userId="f820cc3b3adbf9f7" providerId="LiveId" clId="{4D376274-FFA6-4C1C-9191-7DFAA0730CFA}" dt="2024-04-02T18:37:44.372" v="122" actId="1076"/>
          <ac:spMkLst>
            <pc:docMk/>
            <pc:sldMk cId="1397763960" sldId="269"/>
            <ac:spMk id="2" creationId="{00000000-0000-0000-0000-000000000000}"/>
          </ac:spMkLst>
        </pc:spChg>
        <pc:picChg chg="add mod">
          <ac:chgData name="Dan Kiehl" userId="f820cc3b3adbf9f7" providerId="LiveId" clId="{4D376274-FFA6-4C1C-9191-7DFAA0730CFA}" dt="2024-04-02T19:51:23.534" v="508" actId="1076"/>
          <ac:picMkLst>
            <pc:docMk/>
            <pc:sldMk cId="1397763960" sldId="269"/>
            <ac:picMk id="5" creationId="{58964ED4-F91C-D5DD-0706-D1F9E7A9EFA3}"/>
          </ac:picMkLst>
        </pc:picChg>
        <pc:picChg chg="del">
          <ac:chgData name="Dan Kiehl" userId="f820cc3b3adbf9f7" providerId="LiveId" clId="{4D376274-FFA6-4C1C-9191-7DFAA0730CFA}" dt="2024-04-02T19:51:04.193" v="505" actId="478"/>
          <ac:picMkLst>
            <pc:docMk/>
            <pc:sldMk cId="1397763960" sldId="269"/>
            <ac:picMk id="3074" creationId="{00000000-0000-0000-0000-000000000000}"/>
          </ac:picMkLst>
        </pc:picChg>
      </pc:sldChg>
      <pc:sldChg chg="addSp delSp modSp mod">
        <pc:chgData name="Dan Kiehl" userId="f820cc3b3adbf9f7" providerId="LiveId" clId="{4D376274-FFA6-4C1C-9191-7DFAA0730CFA}" dt="2024-04-02T19:57:49.742" v="715" actId="1076"/>
        <pc:sldMkLst>
          <pc:docMk/>
          <pc:sldMk cId="2144572267" sldId="270"/>
        </pc:sldMkLst>
        <pc:spChg chg="mod">
          <ac:chgData name="Dan Kiehl" userId="f820cc3b3adbf9f7" providerId="LiveId" clId="{4D376274-FFA6-4C1C-9191-7DFAA0730CFA}" dt="2024-04-02T19:57:49.742" v="715" actId="1076"/>
          <ac:spMkLst>
            <pc:docMk/>
            <pc:sldMk cId="2144572267" sldId="270"/>
            <ac:spMk id="3" creationId="{00000000-0000-0000-0000-000000000000}"/>
          </ac:spMkLst>
        </pc:spChg>
        <pc:picChg chg="del">
          <ac:chgData name="Dan Kiehl" userId="f820cc3b3adbf9f7" providerId="LiveId" clId="{4D376274-FFA6-4C1C-9191-7DFAA0730CFA}" dt="2024-04-02T19:53:51.079" v="509" actId="478"/>
          <ac:picMkLst>
            <pc:docMk/>
            <pc:sldMk cId="2144572267" sldId="270"/>
            <ac:picMk id="4" creationId="{00000000-0000-0000-0000-000000000000}"/>
          </ac:picMkLst>
        </pc:picChg>
        <pc:picChg chg="add mod">
          <ac:chgData name="Dan Kiehl" userId="f820cc3b3adbf9f7" providerId="LiveId" clId="{4D376274-FFA6-4C1C-9191-7DFAA0730CFA}" dt="2024-04-02T19:54:28.733" v="514" actId="1076"/>
          <ac:picMkLst>
            <pc:docMk/>
            <pc:sldMk cId="2144572267" sldId="270"/>
            <ac:picMk id="6" creationId="{9879C92E-7988-6F7E-5DA2-BF965E7C04B4}"/>
          </ac:picMkLst>
        </pc:picChg>
      </pc:sldChg>
      <pc:sldChg chg="modSp mod">
        <pc:chgData name="Dan Kiehl" userId="f820cc3b3adbf9f7" providerId="LiveId" clId="{4D376274-FFA6-4C1C-9191-7DFAA0730CFA}" dt="2024-04-02T19:59:04.517" v="759" actId="20577"/>
        <pc:sldMkLst>
          <pc:docMk/>
          <pc:sldMk cId="896024389" sldId="271"/>
        </pc:sldMkLst>
        <pc:spChg chg="mod">
          <ac:chgData name="Dan Kiehl" userId="f820cc3b3adbf9f7" providerId="LiveId" clId="{4D376274-FFA6-4C1C-9191-7DFAA0730CFA}" dt="2024-04-02T19:59:04.517" v="759" actId="20577"/>
          <ac:spMkLst>
            <pc:docMk/>
            <pc:sldMk cId="896024389" sldId="271"/>
            <ac:spMk id="3" creationId="{00000000-0000-0000-0000-000000000000}"/>
          </ac:spMkLst>
        </pc:spChg>
      </pc:sldChg>
      <pc:sldChg chg="modSp del mod">
        <pc:chgData name="Dan Kiehl" userId="f820cc3b3adbf9f7" providerId="LiveId" clId="{4D376274-FFA6-4C1C-9191-7DFAA0730CFA}" dt="2024-04-02T20:05:59.799" v="826" actId="47"/>
        <pc:sldMkLst>
          <pc:docMk/>
          <pc:sldMk cId="2323275335" sldId="272"/>
        </pc:sldMkLst>
        <pc:spChg chg="mod">
          <ac:chgData name="Dan Kiehl" userId="f820cc3b3adbf9f7" providerId="LiveId" clId="{4D376274-FFA6-4C1C-9191-7DFAA0730CFA}" dt="2024-04-02T20:03:54.146" v="788" actId="27636"/>
          <ac:spMkLst>
            <pc:docMk/>
            <pc:sldMk cId="2323275335" sldId="272"/>
            <ac:spMk id="3" creationId="{00000000-0000-0000-0000-000000000000}"/>
          </ac:spMkLst>
        </pc:spChg>
      </pc:sldChg>
      <pc:sldChg chg="modSp mod">
        <pc:chgData name="Dan Kiehl" userId="f820cc3b3adbf9f7" providerId="LiveId" clId="{4D376274-FFA6-4C1C-9191-7DFAA0730CFA}" dt="2024-04-02T20:17:44.505" v="1103" actId="1076"/>
        <pc:sldMkLst>
          <pc:docMk/>
          <pc:sldMk cId="3844298371" sldId="276"/>
        </pc:sldMkLst>
        <pc:spChg chg="mod">
          <ac:chgData name="Dan Kiehl" userId="f820cc3b3adbf9f7" providerId="LiveId" clId="{4D376274-FFA6-4C1C-9191-7DFAA0730CFA}" dt="2024-04-02T20:14:35.834" v="1098" actId="20577"/>
          <ac:spMkLst>
            <pc:docMk/>
            <pc:sldMk cId="3844298371" sldId="276"/>
            <ac:spMk id="3" creationId="{00000000-0000-0000-0000-000000000000}"/>
          </ac:spMkLst>
        </pc:spChg>
        <pc:picChg chg="mod">
          <ac:chgData name="Dan Kiehl" userId="f820cc3b3adbf9f7" providerId="LiveId" clId="{4D376274-FFA6-4C1C-9191-7DFAA0730CFA}" dt="2024-04-02T20:17:39.161" v="1102" actId="1076"/>
          <ac:picMkLst>
            <pc:docMk/>
            <pc:sldMk cId="3844298371" sldId="276"/>
            <ac:picMk id="3074" creationId="{00000000-0000-0000-0000-000000000000}"/>
          </ac:picMkLst>
        </pc:picChg>
        <pc:picChg chg="mod">
          <ac:chgData name="Dan Kiehl" userId="f820cc3b3adbf9f7" providerId="LiveId" clId="{4D376274-FFA6-4C1C-9191-7DFAA0730CFA}" dt="2024-04-02T20:17:37.481" v="1101" actId="1076"/>
          <ac:picMkLst>
            <pc:docMk/>
            <pc:sldMk cId="3844298371" sldId="276"/>
            <ac:picMk id="3076" creationId="{00000000-0000-0000-0000-000000000000}"/>
          </ac:picMkLst>
        </pc:picChg>
        <pc:picChg chg="mod">
          <ac:chgData name="Dan Kiehl" userId="f820cc3b3adbf9f7" providerId="LiveId" clId="{4D376274-FFA6-4C1C-9191-7DFAA0730CFA}" dt="2024-04-02T20:17:44.505" v="1103" actId="1076"/>
          <ac:picMkLst>
            <pc:docMk/>
            <pc:sldMk cId="3844298371" sldId="276"/>
            <ac:picMk id="3078" creationId="{00000000-0000-0000-0000-000000000000}"/>
          </ac:picMkLst>
        </pc:picChg>
        <pc:picChg chg="mod">
          <ac:chgData name="Dan Kiehl" userId="f820cc3b3adbf9f7" providerId="LiveId" clId="{4D376274-FFA6-4C1C-9191-7DFAA0730CFA}" dt="2024-04-02T20:17:33.697" v="1100" actId="1076"/>
          <ac:picMkLst>
            <pc:docMk/>
            <pc:sldMk cId="3844298371" sldId="276"/>
            <ac:picMk id="3080" creationId="{00000000-0000-0000-0000-000000000000}"/>
          </ac:picMkLst>
        </pc:picChg>
      </pc:sldChg>
      <pc:sldChg chg="addSp delSp modSp mod">
        <pc:chgData name="Dan Kiehl" userId="f820cc3b3adbf9f7" providerId="LiveId" clId="{4D376274-FFA6-4C1C-9191-7DFAA0730CFA}" dt="2024-04-02T20:33:48.786" v="1115" actId="1076"/>
        <pc:sldMkLst>
          <pc:docMk/>
          <pc:sldMk cId="1087520480" sldId="277"/>
        </pc:sldMkLst>
        <pc:spChg chg="mod">
          <ac:chgData name="Dan Kiehl" userId="f820cc3b3adbf9f7" providerId="LiveId" clId="{4D376274-FFA6-4C1C-9191-7DFAA0730CFA}" dt="2024-04-02T20:05:33.796" v="824" actId="20577"/>
          <ac:spMkLst>
            <pc:docMk/>
            <pc:sldMk cId="1087520480" sldId="277"/>
            <ac:spMk id="3" creationId="{00000000-0000-0000-0000-000000000000}"/>
          </ac:spMkLst>
        </pc:spChg>
        <pc:picChg chg="mod">
          <ac:chgData name="Dan Kiehl" userId="f820cc3b3adbf9f7" providerId="LiveId" clId="{4D376274-FFA6-4C1C-9191-7DFAA0730CFA}" dt="2024-04-02T20:33:38.235" v="1111" actId="1076"/>
          <ac:picMkLst>
            <pc:docMk/>
            <pc:sldMk cId="1087520480" sldId="277"/>
            <ac:picMk id="6" creationId="{00000000-0000-0000-0000-000000000000}"/>
          </ac:picMkLst>
        </pc:picChg>
        <pc:picChg chg="mod">
          <ac:chgData name="Dan Kiehl" userId="f820cc3b3adbf9f7" providerId="LiveId" clId="{4D376274-FFA6-4C1C-9191-7DFAA0730CFA}" dt="2024-04-02T20:33:42.035" v="1112" actId="1076"/>
          <ac:picMkLst>
            <pc:docMk/>
            <pc:sldMk cId="1087520480" sldId="277"/>
            <ac:picMk id="7" creationId="{00000000-0000-0000-0000-000000000000}"/>
          </ac:picMkLst>
        </pc:picChg>
        <pc:picChg chg="del mod">
          <ac:chgData name="Dan Kiehl" userId="f820cc3b3adbf9f7" providerId="LiveId" clId="{4D376274-FFA6-4C1C-9191-7DFAA0730CFA}" dt="2024-04-02T20:33:16.658" v="1105" actId="478"/>
          <ac:picMkLst>
            <pc:docMk/>
            <pc:sldMk cId="1087520480" sldId="277"/>
            <ac:picMk id="8" creationId="{00000000-0000-0000-0000-000000000000}"/>
          </ac:picMkLst>
        </pc:picChg>
        <pc:picChg chg="add mod">
          <ac:chgData name="Dan Kiehl" userId="f820cc3b3adbf9f7" providerId="LiveId" clId="{4D376274-FFA6-4C1C-9191-7DFAA0730CFA}" dt="2024-04-02T20:33:48.786" v="1115" actId="1076"/>
          <ac:picMkLst>
            <pc:docMk/>
            <pc:sldMk cId="1087520480" sldId="277"/>
            <ac:picMk id="9" creationId="{21CD0DA1-03F1-6808-113E-DB8DE0B5ABCF}"/>
          </ac:picMkLst>
        </pc:picChg>
      </pc:sldChg>
      <pc:sldChg chg="modSp del mod">
        <pc:chgData name="Dan Kiehl" userId="f820cc3b3adbf9f7" providerId="LiveId" clId="{4D376274-FFA6-4C1C-9191-7DFAA0730CFA}" dt="2024-04-02T20:05:50.672" v="825" actId="47"/>
        <pc:sldMkLst>
          <pc:docMk/>
          <pc:sldMk cId="437711162" sldId="278"/>
        </pc:sldMkLst>
        <pc:spChg chg="mod">
          <ac:chgData name="Dan Kiehl" userId="f820cc3b3adbf9f7" providerId="LiveId" clId="{4D376274-FFA6-4C1C-9191-7DFAA0730CFA}" dt="2024-04-02T20:02:25.455" v="786" actId="20577"/>
          <ac:spMkLst>
            <pc:docMk/>
            <pc:sldMk cId="437711162" sldId="278"/>
            <ac:spMk id="3" creationId="{00000000-0000-0000-0000-000000000000}"/>
          </ac:spMkLst>
        </pc:spChg>
      </pc:sldChg>
      <pc:sldChg chg="addSp delSp modSp mod">
        <pc:chgData name="Dan Kiehl" userId="f820cc3b3adbf9f7" providerId="LiveId" clId="{4D376274-FFA6-4C1C-9191-7DFAA0730CFA}" dt="2024-04-02T20:36:10.851" v="1119" actId="1076"/>
        <pc:sldMkLst>
          <pc:docMk/>
          <pc:sldMk cId="2887776754" sldId="279"/>
        </pc:sldMkLst>
        <pc:graphicFrameChg chg="del">
          <ac:chgData name="Dan Kiehl" userId="f820cc3b3adbf9f7" providerId="LiveId" clId="{4D376274-FFA6-4C1C-9191-7DFAA0730CFA}" dt="2024-04-02T20:35:58.878" v="1116" actId="478"/>
          <ac:graphicFrameMkLst>
            <pc:docMk/>
            <pc:sldMk cId="2887776754" sldId="279"/>
            <ac:graphicFrameMk id="13" creationId="{00000000-0000-0000-0000-000000000000}"/>
          </ac:graphicFrameMkLst>
        </pc:graphicFrameChg>
        <pc:picChg chg="add mod">
          <ac:chgData name="Dan Kiehl" userId="f820cc3b3adbf9f7" providerId="LiveId" clId="{4D376274-FFA6-4C1C-9191-7DFAA0730CFA}" dt="2024-04-02T20:36:10.851" v="1119" actId="1076"/>
          <ac:picMkLst>
            <pc:docMk/>
            <pc:sldMk cId="2887776754" sldId="279"/>
            <ac:picMk id="3" creationId="{96223A31-AB21-5DEF-092F-D70476867DCB}"/>
          </ac:picMkLst>
        </pc:picChg>
      </pc:sldChg>
      <pc:sldChg chg="addSp delSp modSp mod ord">
        <pc:chgData name="Dan Kiehl" userId="f820cc3b3adbf9f7" providerId="LiveId" clId="{4D376274-FFA6-4C1C-9191-7DFAA0730CFA}" dt="2024-04-10T18:07:17.937" v="1128" actId="478"/>
        <pc:sldMkLst>
          <pc:docMk/>
          <pc:sldMk cId="1012720009" sldId="281"/>
        </pc:sldMkLst>
        <pc:spChg chg="mod">
          <ac:chgData name="Dan Kiehl" userId="f820cc3b3adbf9f7" providerId="LiveId" clId="{4D376274-FFA6-4C1C-9191-7DFAA0730CFA}" dt="2024-04-02T18:53:43.347" v="147" actId="20577"/>
          <ac:spMkLst>
            <pc:docMk/>
            <pc:sldMk cId="1012720009" sldId="281"/>
            <ac:spMk id="2" creationId="{00000000-0000-0000-0000-000000000000}"/>
          </ac:spMkLst>
        </pc:spChg>
        <pc:spChg chg="del">
          <ac:chgData name="Dan Kiehl" userId="f820cc3b3adbf9f7" providerId="LiveId" clId="{4D376274-FFA6-4C1C-9191-7DFAA0730CFA}" dt="2024-04-02T18:41:52.419" v="124"/>
          <ac:spMkLst>
            <pc:docMk/>
            <pc:sldMk cId="1012720009" sldId="281"/>
            <ac:spMk id="3" creationId="{00000000-0000-0000-0000-000000000000}"/>
          </ac:spMkLst>
        </pc:spChg>
        <pc:spChg chg="add del mod">
          <ac:chgData name="Dan Kiehl" userId="f820cc3b3adbf9f7" providerId="LiveId" clId="{4D376274-FFA6-4C1C-9191-7DFAA0730CFA}" dt="2024-04-10T15:40:29.072" v="1124"/>
          <ac:spMkLst>
            <pc:docMk/>
            <pc:sldMk cId="1012720009" sldId="281"/>
            <ac:spMk id="4" creationId="{F4127020-B663-EAAD-A026-8DFEDA43CC5F}"/>
          </ac:spMkLst>
        </pc:spChg>
        <pc:spChg chg="add del mod">
          <ac:chgData name="Dan Kiehl" userId="f820cc3b3adbf9f7" providerId="LiveId" clId="{4D376274-FFA6-4C1C-9191-7DFAA0730CFA}" dt="2024-04-02T18:42:25.026" v="128"/>
          <ac:spMkLst>
            <pc:docMk/>
            <pc:sldMk cId="1012720009" sldId="281"/>
            <ac:spMk id="6" creationId="{D950E5EC-51D6-5420-4477-29271C3A194A}"/>
          </ac:spMkLst>
        </pc:spChg>
        <pc:spChg chg="add mod">
          <ac:chgData name="Dan Kiehl" userId="f820cc3b3adbf9f7" providerId="LiveId" clId="{4D376274-FFA6-4C1C-9191-7DFAA0730CFA}" dt="2024-04-02T19:46:18.052" v="504" actId="1076"/>
          <ac:spMkLst>
            <pc:docMk/>
            <pc:sldMk cId="1012720009" sldId="281"/>
            <ac:spMk id="7" creationId="{F059BA86-9E24-BBC4-C729-01A862EE440C}"/>
          </ac:spMkLst>
        </pc:spChg>
        <pc:graphicFrameChg chg="add del mod">
          <ac:chgData name="Dan Kiehl" userId="f820cc3b3adbf9f7" providerId="LiveId" clId="{4D376274-FFA6-4C1C-9191-7DFAA0730CFA}" dt="2024-04-10T18:07:17.937" v="1128" actId="478"/>
          <ac:graphicFrameMkLst>
            <pc:docMk/>
            <pc:sldMk cId="1012720009" sldId="281"/>
            <ac:graphicFrameMk id="6" creationId="{53B869D0-D48B-E962-0FFD-56A473318286}"/>
          </ac:graphicFrameMkLst>
        </pc:graphicFrameChg>
        <pc:picChg chg="add del mod">
          <ac:chgData name="Dan Kiehl" userId="f820cc3b3adbf9f7" providerId="LiveId" clId="{4D376274-FFA6-4C1C-9191-7DFAA0730CFA}" dt="2024-04-10T15:39:43.244" v="1122" actId="478"/>
          <ac:picMkLst>
            <pc:docMk/>
            <pc:sldMk cId="1012720009" sldId="281"/>
            <ac:picMk id="5" creationId="{4A1C333A-56D7-4975-D8CD-E4300DB5C7CD}"/>
          </ac:picMkLst>
        </pc:picChg>
        <pc:picChg chg="add mod">
          <ac:chgData name="Dan Kiehl" userId="f820cc3b3adbf9f7" providerId="LiveId" clId="{4D376274-FFA6-4C1C-9191-7DFAA0730CFA}" dt="2024-04-10T15:40:50.076" v="1127" actId="1076"/>
          <ac:picMkLst>
            <pc:docMk/>
            <pc:sldMk cId="1012720009" sldId="281"/>
            <ac:picMk id="9" creationId="{3DEE5C38-1D9F-52B4-06AA-199BA283BAF6}"/>
          </ac:picMkLst>
        </pc:picChg>
        <pc:picChg chg="del">
          <ac:chgData name="Dan Kiehl" userId="f820cc3b3adbf9f7" providerId="LiveId" clId="{4D376274-FFA6-4C1C-9191-7DFAA0730CFA}" dt="2024-04-02T18:41:50.485" v="123" actId="478"/>
          <ac:picMkLst>
            <pc:docMk/>
            <pc:sldMk cId="1012720009" sldId="281"/>
            <ac:picMk id="4098" creationId="{00000000-0000-0000-0000-000000000000}"/>
          </ac:picMkLst>
        </pc:picChg>
      </pc:sldChg>
      <pc:sldChg chg="add">
        <pc:chgData name="Dan Kiehl" userId="f820cc3b3adbf9f7" providerId="LiveId" clId="{4D376274-FFA6-4C1C-9191-7DFAA0730CFA}" dt="2024-04-11T19:24:44.684" v="1129"/>
        <pc:sldMkLst>
          <pc:docMk/>
          <pc:sldMk cId="1501341268" sldId="28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43E75D-34E7-4D7B-B4FC-2E31CE72D4DF}" type="datetimeFigureOut">
              <a:rPr lang="en-US" smtClean="0"/>
              <a:t>4/12/2024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413223-2B02-4997-8819-E34A87A421DF}" type="slidenum">
              <a:rPr lang="en-US" smtClean="0"/>
              <a:t>‹#›</a:t>
            </a:fld>
            <a:endParaRPr lang="en-US"/>
          </a:p>
        </p:txBody>
      </p:sp>
    </p:spTree>
    <p:extLst>
      <p:ext uri="{BB962C8B-B14F-4D97-AF65-F5344CB8AC3E}">
        <p14:creationId xmlns:p14="http://schemas.microsoft.com/office/powerpoint/2010/main" val="602000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C43B38-6C33-43A2-9CA0-C68D8E06569F}" type="slidenum">
              <a:rPr lang="en-US" smtClean="0"/>
              <a:t>2</a:t>
            </a:fld>
            <a:endParaRPr lang="en-US"/>
          </a:p>
        </p:txBody>
      </p:sp>
    </p:spTree>
    <p:extLst>
      <p:ext uri="{BB962C8B-B14F-4D97-AF65-F5344CB8AC3E}">
        <p14:creationId xmlns:p14="http://schemas.microsoft.com/office/powerpoint/2010/main" val="2807787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413223-2B02-4997-8819-E34A87A421DF}" type="slidenum">
              <a:rPr lang="en-US" smtClean="0"/>
              <a:t>19</a:t>
            </a:fld>
            <a:endParaRPr lang="en-US"/>
          </a:p>
        </p:txBody>
      </p:sp>
    </p:spTree>
    <p:extLst>
      <p:ext uri="{BB962C8B-B14F-4D97-AF65-F5344CB8AC3E}">
        <p14:creationId xmlns:p14="http://schemas.microsoft.com/office/powerpoint/2010/main" val="32190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A303D3-A1E0-4DEC-95A4-D859D9802548}"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D9FB8-76E7-46F9-81A9-32525AD4D0DD}" type="slidenum">
              <a:rPr lang="en-US" smtClean="0"/>
              <a:t>‹#›</a:t>
            </a:fld>
            <a:endParaRPr lang="en-US"/>
          </a:p>
        </p:txBody>
      </p:sp>
    </p:spTree>
    <p:extLst>
      <p:ext uri="{BB962C8B-B14F-4D97-AF65-F5344CB8AC3E}">
        <p14:creationId xmlns:p14="http://schemas.microsoft.com/office/powerpoint/2010/main" val="3029708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A303D3-A1E0-4DEC-95A4-D859D9802548}"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D9FB8-76E7-46F9-81A9-32525AD4D0DD}" type="slidenum">
              <a:rPr lang="en-US" smtClean="0"/>
              <a:t>‹#›</a:t>
            </a:fld>
            <a:endParaRPr lang="en-US"/>
          </a:p>
        </p:txBody>
      </p:sp>
    </p:spTree>
    <p:extLst>
      <p:ext uri="{BB962C8B-B14F-4D97-AF65-F5344CB8AC3E}">
        <p14:creationId xmlns:p14="http://schemas.microsoft.com/office/powerpoint/2010/main" val="3115070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A303D3-A1E0-4DEC-95A4-D859D9802548}"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D9FB8-76E7-46F9-81A9-32525AD4D0DD}" type="slidenum">
              <a:rPr lang="en-US" smtClean="0"/>
              <a:t>‹#›</a:t>
            </a:fld>
            <a:endParaRPr lang="en-US"/>
          </a:p>
        </p:txBody>
      </p:sp>
    </p:spTree>
    <p:extLst>
      <p:ext uri="{BB962C8B-B14F-4D97-AF65-F5344CB8AC3E}">
        <p14:creationId xmlns:p14="http://schemas.microsoft.com/office/powerpoint/2010/main" val="436186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A303D3-A1E0-4DEC-95A4-D859D9802548}"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D9FB8-76E7-46F9-81A9-32525AD4D0DD}" type="slidenum">
              <a:rPr lang="en-US" smtClean="0"/>
              <a:t>‹#›</a:t>
            </a:fld>
            <a:endParaRPr lang="en-US"/>
          </a:p>
        </p:txBody>
      </p:sp>
    </p:spTree>
    <p:extLst>
      <p:ext uri="{BB962C8B-B14F-4D97-AF65-F5344CB8AC3E}">
        <p14:creationId xmlns:p14="http://schemas.microsoft.com/office/powerpoint/2010/main" val="2908998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A303D3-A1E0-4DEC-95A4-D859D9802548}"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D9FB8-76E7-46F9-81A9-32525AD4D0DD}" type="slidenum">
              <a:rPr lang="en-US" smtClean="0"/>
              <a:t>‹#›</a:t>
            </a:fld>
            <a:endParaRPr lang="en-US"/>
          </a:p>
        </p:txBody>
      </p:sp>
    </p:spTree>
    <p:extLst>
      <p:ext uri="{BB962C8B-B14F-4D97-AF65-F5344CB8AC3E}">
        <p14:creationId xmlns:p14="http://schemas.microsoft.com/office/powerpoint/2010/main" val="3958825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A303D3-A1E0-4DEC-95A4-D859D9802548}" type="datetimeFigureOut">
              <a:rPr lang="en-US" smtClean="0"/>
              <a:t>4/12/2024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1D9FB8-76E7-46F9-81A9-32525AD4D0DD}" type="slidenum">
              <a:rPr lang="en-US" smtClean="0"/>
              <a:t>‹#›</a:t>
            </a:fld>
            <a:endParaRPr lang="en-US"/>
          </a:p>
        </p:txBody>
      </p:sp>
    </p:spTree>
    <p:extLst>
      <p:ext uri="{BB962C8B-B14F-4D97-AF65-F5344CB8AC3E}">
        <p14:creationId xmlns:p14="http://schemas.microsoft.com/office/powerpoint/2010/main" val="4237630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A303D3-A1E0-4DEC-95A4-D859D9802548}" type="datetimeFigureOut">
              <a:rPr lang="en-US" smtClean="0"/>
              <a:t>4/12/2024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1D9FB8-76E7-46F9-81A9-32525AD4D0DD}" type="slidenum">
              <a:rPr lang="en-US" smtClean="0"/>
              <a:t>‹#›</a:t>
            </a:fld>
            <a:endParaRPr lang="en-US"/>
          </a:p>
        </p:txBody>
      </p:sp>
    </p:spTree>
    <p:extLst>
      <p:ext uri="{BB962C8B-B14F-4D97-AF65-F5344CB8AC3E}">
        <p14:creationId xmlns:p14="http://schemas.microsoft.com/office/powerpoint/2010/main" val="130805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A303D3-A1E0-4DEC-95A4-D859D9802548}" type="datetimeFigureOut">
              <a:rPr lang="en-US" smtClean="0"/>
              <a:t>4/12/2024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1D9FB8-76E7-46F9-81A9-32525AD4D0DD}" type="slidenum">
              <a:rPr lang="en-US" smtClean="0"/>
              <a:t>‹#›</a:t>
            </a:fld>
            <a:endParaRPr lang="en-US"/>
          </a:p>
        </p:txBody>
      </p:sp>
    </p:spTree>
    <p:extLst>
      <p:ext uri="{BB962C8B-B14F-4D97-AF65-F5344CB8AC3E}">
        <p14:creationId xmlns:p14="http://schemas.microsoft.com/office/powerpoint/2010/main" val="705963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A303D3-A1E0-4DEC-95A4-D859D9802548}" type="datetimeFigureOut">
              <a:rPr lang="en-US" smtClean="0"/>
              <a:t>4/12/2024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1D9FB8-76E7-46F9-81A9-32525AD4D0DD}" type="slidenum">
              <a:rPr lang="en-US" smtClean="0"/>
              <a:t>‹#›</a:t>
            </a:fld>
            <a:endParaRPr lang="en-US"/>
          </a:p>
        </p:txBody>
      </p:sp>
    </p:spTree>
    <p:extLst>
      <p:ext uri="{BB962C8B-B14F-4D97-AF65-F5344CB8AC3E}">
        <p14:creationId xmlns:p14="http://schemas.microsoft.com/office/powerpoint/2010/main" val="696868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A303D3-A1E0-4DEC-95A4-D859D9802548}" type="datetimeFigureOut">
              <a:rPr lang="en-US" smtClean="0"/>
              <a:t>4/12/2024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1D9FB8-76E7-46F9-81A9-32525AD4D0DD}" type="slidenum">
              <a:rPr lang="en-US" smtClean="0"/>
              <a:t>‹#›</a:t>
            </a:fld>
            <a:endParaRPr lang="en-US"/>
          </a:p>
        </p:txBody>
      </p:sp>
    </p:spTree>
    <p:extLst>
      <p:ext uri="{BB962C8B-B14F-4D97-AF65-F5344CB8AC3E}">
        <p14:creationId xmlns:p14="http://schemas.microsoft.com/office/powerpoint/2010/main" val="4259499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A303D3-A1E0-4DEC-95A4-D859D9802548}" type="datetimeFigureOut">
              <a:rPr lang="en-US" smtClean="0"/>
              <a:t>4/12/2024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1D9FB8-76E7-46F9-81A9-32525AD4D0DD}" type="slidenum">
              <a:rPr lang="en-US" smtClean="0"/>
              <a:t>‹#›</a:t>
            </a:fld>
            <a:endParaRPr lang="en-US"/>
          </a:p>
        </p:txBody>
      </p:sp>
    </p:spTree>
    <p:extLst>
      <p:ext uri="{BB962C8B-B14F-4D97-AF65-F5344CB8AC3E}">
        <p14:creationId xmlns:p14="http://schemas.microsoft.com/office/powerpoint/2010/main" val="3014552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A303D3-A1E0-4DEC-95A4-D859D9802548}" type="datetimeFigureOut">
              <a:rPr lang="en-US" smtClean="0"/>
              <a:t>4/12/2024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1D9FB8-76E7-46F9-81A9-32525AD4D0DD}" type="slidenum">
              <a:rPr lang="en-US" smtClean="0"/>
              <a:t>‹#›</a:t>
            </a:fld>
            <a:endParaRPr lang="en-US"/>
          </a:p>
        </p:txBody>
      </p:sp>
    </p:spTree>
    <p:extLst>
      <p:ext uri="{BB962C8B-B14F-4D97-AF65-F5344CB8AC3E}">
        <p14:creationId xmlns:p14="http://schemas.microsoft.com/office/powerpoint/2010/main" val="237382932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4912" r="14912" b="1108"/>
          <a:stretch/>
        </p:blipFill>
        <p:spPr>
          <a:xfrm>
            <a:off x="1066799" y="609600"/>
            <a:ext cx="6939555" cy="4747404"/>
          </a:xfrm>
        </p:spPr>
      </p:pic>
      <p:sp>
        <p:nvSpPr>
          <p:cNvPr id="6" name="Text Placeholder 5"/>
          <p:cNvSpPr>
            <a:spLocks noGrp="1"/>
          </p:cNvSpPr>
          <p:nvPr>
            <p:ph type="body" sz="half" idx="2"/>
          </p:nvPr>
        </p:nvSpPr>
        <p:spPr>
          <a:xfrm>
            <a:off x="1828800" y="5715000"/>
            <a:ext cx="5486400" cy="533400"/>
          </a:xfrm>
        </p:spPr>
        <p:txBody>
          <a:bodyPr>
            <a:normAutofit lnSpcReduction="10000"/>
          </a:bodyPr>
          <a:lstStyle/>
          <a:p>
            <a:pPr algn="ctr"/>
            <a:r>
              <a:rPr lang="en-US" sz="3200" b="1" dirty="0">
                <a:cs typeface="Times New Roman" pitchFamily="18" charset="0"/>
              </a:rPr>
              <a:t>Oakwood Presbyterian Church</a:t>
            </a:r>
          </a:p>
          <a:p>
            <a:pPr algn="ctr"/>
            <a:endParaRPr lang="en-US" sz="2400" b="1" dirty="0">
              <a:cs typeface="Times New Roman"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3439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152400"/>
            <a:ext cx="8229600" cy="792163"/>
          </a:xfrm>
        </p:spPr>
        <p:txBody>
          <a:bodyPr/>
          <a:lstStyle/>
          <a:p>
            <a:pPr eaLnBrk="1" hangingPunct="1"/>
            <a:r>
              <a:rPr lang="en-US" b="1" dirty="0">
                <a:latin typeface="Times New Roman" pitchFamily="18" charset="0"/>
                <a:cs typeface="Times New Roman" pitchFamily="18" charset="0"/>
              </a:rPr>
              <a:t>Shared Responsibilities</a:t>
            </a:r>
          </a:p>
        </p:txBody>
      </p:sp>
      <p:sp>
        <p:nvSpPr>
          <p:cNvPr id="3" name="Content Placeholder 2"/>
          <p:cNvSpPr>
            <a:spLocks noGrp="1"/>
          </p:cNvSpPr>
          <p:nvPr>
            <p:ph idx="1"/>
          </p:nvPr>
        </p:nvSpPr>
        <p:spPr>
          <a:xfrm>
            <a:off x="152400" y="1109634"/>
            <a:ext cx="4800600" cy="4876800"/>
          </a:xfrm>
        </p:spPr>
        <p:txBody>
          <a:bodyPr rtlCol="0">
            <a:normAutofit fontScale="77500" lnSpcReduction="20000"/>
          </a:bodyPr>
          <a:lstStyle/>
          <a:p>
            <a:pPr eaLnBrk="1" fontAlgn="auto" hangingPunct="1">
              <a:spcAft>
                <a:spcPts val="0"/>
              </a:spcAft>
              <a:buFont typeface="Arial" pitchFamily="34" charset="0"/>
              <a:buNone/>
              <a:defRPr/>
            </a:pPr>
            <a:r>
              <a:rPr lang="en-US" sz="4100" b="1" i="1" dirty="0">
                <a:latin typeface="Times New Roman" pitchFamily="18" charset="0"/>
                <a:cs typeface="Times New Roman" pitchFamily="18" charset="0"/>
              </a:rPr>
              <a:t>Teaching</a:t>
            </a: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a:p>
            <a:pPr eaLnBrk="1" fontAlgn="auto" hangingPunct="1">
              <a:spcAft>
                <a:spcPts val="0"/>
              </a:spcAft>
              <a:buFont typeface="Arial" pitchFamily="34" charset="0"/>
              <a:buNone/>
              <a:defRPr/>
            </a:pPr>
            <a:r>
              <a:rPr lang="en-US" dirty="0">
                <a:latin typeface="Times New Roman" pitchFamily="18" charset="0"/>
                <a:cs typeface="Times New Roman" pitchFamily="18" charset="0"/>
              </a:rPr>
              <a:t>“This is why I left you in Crete, so that you might put what remained into order, and appoint elders in every town as I directed you…For an overseer, as God's steward, must be above reproach…He must </a:t>
            </a:r>
            <a:r>
              <a:rPr lang="en-US" b="1" i="1" dirty="0">
                <a:latin typeface="Times New Roman" pitchFamily="18" charset="0"/>
                <a:cs typeface="Times New Roman" pitchFamily="18" charset="0"/>
              </a:rPr>
              <a:t>hold firm to the trustworthy word </a:t>
            </a:r>
            <a:r>
              <a:rPr lang="en-US" dirty="0">
                <a:latin typeface="Times New Roman" pitchFamily="18" charset="0"/>
                <a:cs typeface="Times New Roman" pitchFamily="18" charset="0"/>
              </a:rPr>
              <a:t>as taught, </a:t>
            </a:r>
            <a:r>
              <a:rPr lang="en-US" i="1" dirty="0">
                <a:latin typeface="Times New Roman" pitchFamily="18" charset="0"/>
                <a:cs typeface="Times New Roman" pitchFamily="18" charset="0"/>
              </a:rPr>
              <a:t>so that he may be </a:t>
            </a:r>
            <a:r>
              <a:rPr lang="en-US" b="1" i="1" dirty="0">
                <a:latin typeface="Times New Roman" pitchFamily="18" charset="0"/>
                <a:cs typeface="Times New Roman" pitchFamily="18" charset="0"/>
              </a:rPr>
              <a:t>able to give instruction in sound doctrine </a:t>
            </a:r>
            <a:r>
              <a:rPr lang="en-US" dirty="0">
                <a:latin typeface="Times New Roman" pitchFamily="18" charset="0"/>
                <a:cs typeface="Times New Roman" pitchFamily="18" charset="0"/>
              </a:rPr>
              <a:t>and also to rebuke those who contradict it.”              Titus 1:5-9</a:t>
            </a:r>
            <a:endParaRPr lang="en-US" dirty="0"/>
          </a:p>
        </p:txBody>
      </p:sp>
      <p:pic>
        <p:nvPicPr>
          <p:cNvPr id="1126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209799"/>
            <a:ext cx="3779838" cy="2676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5300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rtlCol="0">
            <a:normAutofit fontScale="90000"/>
          </a:bodyPr>
          <a:lstStyle/>
          <a:p>
            <a:pPr eaLnBrk="1" fontAlgn="auto" hangingPunct="1">
              <a:spcAft>
                <a:spcPts val="0"/>
              </a:spcAft>
              <a:defRPr/>
            </a:pPr>
            <a:r>
              <a:rPr lang="en-US" b="1" dirty="0">
                <a:latin typeface="Times New Roman" pitchFamily="18" charset="0"/>
                <a:cs typeface="Times New Roman" pitchFamily="18" charset="0"/>
              </a:rPr>
              <a:t>Shared Responsibilities</a:t>
            </a:r>
          </a:p>
        </p:txBody>
      </p:sp>
      <p:sp>
        <p:nvSpPr>
          <p:cNvPr id="3" name="Content Placeholder 2"/>
          <p:cNvSpPr>
            <a:spLocks noGrp="1"/>
          </p:cNvSpPr>
          <p:nvPr>
            <p:ph idx="1"/>
          </p:nvPr>
        </p:nvSpPr>
        <p:spPr>
          <a:xfrm>
            <a:off x="4114800" y="1219200"/>
            <a:ext cx="4572000" cy="5448300"/>
          </a:xfrm>
        </p:spPr>
        <p:txBody>
          <a:bodyPr rtlCol="0">
            <a:normAutofit fontScale="62500" lnSpcReduction="20000"/>
          </a:bodyPr>
          <a:lstStyle/>
          <a:p>
            <a:pPr eaLnBrk="1" fontAlgn="auto" hangingPunct="1">
              <a:spcAft>
                <a:spcPts val="0"/>
              </a:spcAft>
              <a:buFont typeface="Arial" pitchFamily="34" charset="0"/>
              <a:buNone/>
              <a:defRPr/>
            </a:pPr>
            <a:r>
              <a:rPr lang="en-US" sz="4600" b="1" i="1" dirty="0">
                <a:latin typeface="Times New Roman" pitchFamily="18" charset="0"/>
                <a:cs typeface="Times New Roman" pitchFamily="18" charset="0"/>
              </a:rPr>
              <a:t>Discipline</a:t>
            </a: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a:p>
            <a:pPr>
              <a:buNone/>
              <a:defRPr/>
            </a:pPr>
            <a:r>
              <a:rPr lang="en-US" dirty="0">
                <a:latin typeface="Times New Roman" pitchFamily="18" charset="0"/>
                <a:cs typeface="Times New Roman" pitchFamily="18" charset="0"/>
              </a:rPr>
              <a:t>“If your brother sins against you, go and tell him his fault, between you and him alone… </a:t>
            </a:r>
            <a:r>
              <a:rPr lang="en-US" baseline="30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But if he does not listen, take one or two others along with you, that every charge may be established by the evidence of two or three witnesses. </a:t>
            </a:r>
            <a:r>
              <a:rPr lang="en-US" baseline="30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If he refuses to listen to them, tell it to the church.  And if he refuses to listen even to the church, let him be to you as a Gentile and a tax collector.”     	                		          Matthew 18:15-17</a:t>
            </a:r>
          </a:p>
          <a:p>
            <a:pPr eaLnBrk="1" fontAlgn="auto" hangingPunct="1">
              <a:spcAft>
                <a:spcPts val="0"/>
              </a:spcAft>
              <a:buFont typeface="Arial" pitchFamily="34" charset="0"/>
              <a:buNone/>
              <a:defRPr/>
            </a:pPr>
            <a:endParaRPr lang="en-US" dirty="0">
              <a:latin typeface="Times New Roman" panose="02020603050405020304" pitchFamily="18" charset="0"/>
              <a:cs typeface="Times New Roman" panose="02020603050405020304" pitchFamily="18" charset="0"/>
            </a:endParaRPr>
          </a:p>
          <a:p>
            <a:pPr eaLnBrk="1" fontAlgn="auto" hangingPunct="1">
              <a:spcAft>
                <a:spcPts val="0"/>
              </a:spcAft>
              <a:buFont typeface="Arial" pitchFamily="34" charset="0"/>
              <a:buNone/>
              <a:defRPr/>
            </a:pPr>
            <a:r>
              <a:rPr lang="en-US" dirty="0">
                <a:latin typeface="Times New Roman" panose="02020603050405020304" pitchFamily="18" charset="0"/>
                <a:cs typeface="Times New Roman" panose="02020603050405020304" pitchFamily="18" charset="0"/>
              </a:rPr>
              <a:t>“Is it not those inside the church whom you are to judge?  God judges those outside. Purge the evil person from among you.’”</a:t>
            </a:r>
          </a:p>
          <a:p>
            <a:pPr eaLnBrk="1" fontAlgn="auto" hangingPunct="1">
              <a:spcAft>
                <a:spcPts val="0"/>
              </a:spcAft>
              <a:buFont typeface="Arial" pitchFamily="34" charset="0"/>
              <a:buNone/>
              <a:defRPr/>
            </a:pPr>
            <a:r>
              <a:rPr lang="en-US" dirty="0">
                <a:latin typeface="Times New Roman" panose="02020603050405020304" pitchFamily="18" charset="0"/>
                <a:cs typeface="Times New Roman" panose="02020603050405020304" pitchFamily="18" charset="0"/>
              </a:rPr>
              <a:t>		                    I Corinthians 5:12,13</a:t>
            </a:r>
          </a:p>
        </p:txBody>
      </p:sp>
      <p:pic>
        <p:nvPicPr>
          <p:cNvPr id="12292"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57200" y="1524000"/>
            <a:ext cx="3171825" cy="4762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1430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39763"/>
          </a:xfrm>
        </p:spPr>
        <p:txBody>
          <a:bodyPr rtlCol="0">
            <a:normAutofit fontScale="90000"/>
          </a:bodyPr>
          <a:lstStyle/>
          <a:p>
            <a:pPr eaLnBrk="1" fontAlgn="auto" hangingPunct="1">
              <a:spcAft>
                <a:spcPts val="0"/>
              </a:spcAft>
              <a:defRPr/>
            </a:pPr>
            <a:r>
              <a:rPr lang="en-US" b="1" i="1" dirty="0">
                <a:latin typeface="Times New Roman" pitchFamily="18" charset="0"/>
                <a:cs typeface="Times New Roman" pitchFamily="18" charset="0"/>
              </a:rPr>
              <a:t>Different</a:t>
            </a:r>
            <a:r>
              <a:rPr lang="en-US" b="1" dirty="0">
                <a:latin typeface="Times New Roman" pitchFamily="18" charset="0"/>
                <a:cs typeface="Times New Roman" pitchFamily="18" charset="0"/>
              </a:rPr>
              <a:t> Responsibilities</a:t>
            </a:r>
          </a:p>
        </p:txBody>
      </p:sp>
      <p:sp>
        <p:nvSpPr>
          <p:cNvPr id="3" name="Content Placeholder 2"/>
          <p:cNvSpPr>
            <a:spLocks noGrp="1"/>
          </p:cNvSpPr>
          <p:nvPr>
            <p:ph idx="1"/>
          </p:nvPr>
        </p:nvSpPr>
        <p:spPr>
          <a:xfrm>
            <a:off x="457200" y="1143000"/>
            <a:ext cx="4419600" cy="5410200"/>
          </a:xfrm>
        </p:spPr>
        <p:txBody>
          <a:bodyPr rtlCol="0">
            <a:normAutofit fontScale="85000" lnSpcReduction="10000"/>
          </a:bodyPr>
          <a:lstStyle/>
          <a:p>
            <a:pPr eaLnBrk="1" fontAlgn="auto" hangingPunct="1">
              <a:spcAft>
                <a:spcPts val="0"/>
              </a:spcAft>
              <a:buFont typeface="Arial" pitchFamily="34" charset="0"/>
              <a:buNone/>
              <a:defRPr/>
            </a:pPr>
            <a:r>
              <a:rPr lang="en-US" dirty="0">
                <a:latin typeface="Times New Roman" pitchFamily="18" charset="0"/>
                <a:cs typeface="Times New Roman" pitchFamily="18" charset="0"/>
              </a:rPr>
              <a:t>“Let the elders who rule well be considered worthy of double honor, especially those who labor in preaching and teaching.”</a:t>
            </a:r>
          </a:p>
          <a:p>
            <a:pPr eaLnBrk="1" fontAlgn="auto" hangingPunct="1">
              <a:spcAft>
                <a:spcPts val="0"/>
              </a:spcAft>
              <a:buFont typeface="Arial" pitchFamily="34" charset="0"/>
              <a:buNone/>
              <a:defRPr/>
            </a:pPr>
            <a:r>
              <a:rPr lang="en-US" dirty="0">
                <a:latin typeface="Times New Roman" pitchFamily="18" charset="0"/>
                <a:cs typeface="Times New Roman" pitchFamily="18" charset="0"/>
              </a:rPr>
              <a:t>		             I Timothy 5:17</a:t>
            </a: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a:p>
            <a:pPr eaLnBrk="1" fontAlgn="auto" hangingPunct="1">
              <a:spcAft>
                <a:spcPts val="0"/>
              </a:spcAft>
              <a:buFont typeface="Arial" pitchFamily="34" charset="0"/>
              <a:buNone/>
              <a:defRPr/>
            </a:pPr>
            <a:r>
              <a:rPr lang="en-US" dirty="0">
                <a:latin typeface="Times New Roman" pitchFamily="18" charset="0"/>
                <a:cs typeface="Times New Roman" pitchFamily="18" charset="0"/>
              </a:rPr>
              <a:t>“In the same way, the Lord commanded that those who proclaim the gospel should get their living by the gospel.” </a:t>
            </a:r>
          </a:p>
          <a:p>
            <a:pPr eaLnBrk="1" fontAlgn="auto" hangingPunct="1">
              <a:spcAft>
                <a:spcPts val="0"/>
              </a:spcAft>
              <a:buFont typeface="Arial" pitchFamily="34" charset="0"/>
              <a:buNone/>
              <a:defRPr/>
            </a:pPr>
            <a:r>
              <a:rPr lang="en-US" dirty="0">
                <a:latin typeface="Times New Roman" pitchFamily="18" charset="0"/>
                <a:cs typeface="Times New Roman" pitchFamily="18" charset="0"/>
              </a:rPr>
              <a:t>		        I Corinthians 9:14</a:t>
            </a:r>
          </a:p>
        </p:txBody>
      </p:sp>
      <p:pic>
        <p:nvPicPr>
          <p:cNvPr id="133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524000"/>
            <a:ext cx="3024188" cy="457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1961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fontScale="90000"/>
          </a:bodyPr>
          <a:lstStyle/>
          <a:p>
            <a:r>
              <a:rPr lang="en-US" b="1" dirty="0">
                <a:latin typeface="Times New Roman" panose="02020603050405020304" pitchFamily="18" charset="0"/>
                <a:cs typeface="Times New Roman" panose="02020603050405020304" pitchFamily="18" charset="0"/>
              </a:rPr>
              <a:t>Male Leadership</a:t>
            </a:r>
          </a:p>
        </p:txBody>
      </p:sp>
      <p:sp>
        <p:nvSpPr>
          <p:cNvPr id="3" name="Content Placeholder 2"/>
          <p:cNvSpPr>
            <a:spLocks noGrp="1"/>
          </p:cNvSpPr>
          <p:nvPr>
            <p:ph idx="1"/>
          </p:nvPr>
        </p:nvSpPr>
        <p:spPr>
          <a:xfrm>
            <a:off x="457200" y="914400"/>
            <a:ext cx="8229600" cy="5791200"/>
          </a:xfrm>
        </p:spPr>
        <p:txBody>
          <a:bodyPr>
            <a:normAutofit fontScale="62500" lnSpcReduction="20000"/>
          </a:bodyPr>
          <a:lstStyle/>
          <a:p>
            <a:pPr marL="0" indent="0">
              <a:buNone/>
            </a:pP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there is no male and female</a:t>
            </a:r>
            <a:r>
              <a:rPr lang="en-US" dirty="0">
                <a:latin typeface="Times New Roman" panose="02020603050405020304" pitchFamily="18" charset="0"/>
                <a:cs typeface="Times New Roman" panose="02020603050405020304" pitchFamily="18" charset="0"/>
              </a:rPr>
              <a:t>, for you are </a:t>
            </a:r>
            <a:r>
              <a:rPr lang="en-US" i="1" dirty="0">
                <a:latin typeface="Times New Roman" panose="02020603050405020304" pitchFamily="18" charset="0"/>
                <a:cs typeface="Times New Roman" panose="02020603050405020304" pitchFamily="18" charset="0"/>
              </a:rPr>
              <a:t>all one in Christ Jesus</a:t>
            </a:r>
            <a:r>
              <a:rPr lang="en-US" dirty="0">
                <a:latin typeface="Times New Roman" panose="02020603050405020304" pitchFamily="18" charset="0"/>
                <a:cs typeface="Times New Roman" panose="02020603050405020304" pitchFamily="18" charset="0"/>
              </a:rPr>
              <a:t>. </a:t>
            </a:r>
            <a:r>
              <a:rPr lang="en-US" baseline="30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if you are Christ's, then you are Abraham's offspring, heirs according to promise.”                                                                        						            Galatians 3:28,29</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Jesus:  “…I am going to the Father, for </a:t>
            </a:r>
            <a:r>
              <a:rPr lang="en-US" i="1" dirty="0">
                <a:latin typeface="Times New Roman" panose="02020603050405020304" pitchFamily="18" charset="0"/>
                <a:cs typeface="Times New Roman" panose="02020603050405020304" pitchFamily="18" charset="0"/>
              </a:rPr>
              <a:t>the Father is greater than I</a:t>
            </a:r>
            <a:r>
              <a:rPr lang="en-US" dirty="0">
                <a:latin typeface="Times New Roman" panose="02020603050405020304" pitchFamily="18" charset="0"/>
                <a:cs typeface="Times New Roman" panose="02020603050405020304" pitchFamily="18" charset="0"/>
              </a:rPr>
              <a:t>.”       		                                                                                John 14:28</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“…those who are considered rulers of the Gentiles lord it over them, and their great ones exercise authority over them.  But it shall not be so among you. But whoever would be great among you </a:t>
            </a:r>
            <a:r>
              <a:rPr lang="en-US" i="1" dirty="0">
                <a:latin typeface="Times New Roman" panose="02020603050405020304" pitchFamily="18" charset="0"/>
                <a:cs typeface="Times New Roman" panose="02020603050405020304" pitchFamily="18" charset="0"/>
              </a:rPr>
              <a:t>must be your servant</a:t>
            </a:r>
            <a:r>
              <a:rPr lang="en-US" dirty="0">
                <a:latin typeface="Times New Roman" panose="02020603050405020304" pitchFamily="18" charset="0"/>
                <a:cs typeface="Times New Roman" panose="02020603050405020304" pitchFamily="18" charset="0"/>
              </a:rPr>
              <a:t>…”                                                                          					                              Mark 10:42,43</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I do not permit a woman to teach or to exercise authority over a man</a:t>
            </a:r>
            <a:r>
              <a:rPr lang="en-US" dirty="0">
                <a:latin typeface="Times New Roman" panose="02020603050405020304" pitchFamily="18" charset="0"/>
                <a:cs typeface="Times New Roman" panose="02020603050405020304" pitchFamily="18" charset="0"/>
              </a:rPr>
              <a:t>; rather, she is to remain quiet.  For Adam was formed first, then Eve; and Adam was not deceived, but the woman was deceived…”    </a:t>
            </a:r>
          </a:p>
          <a:p>
            <a:pPr marL="0" indent="0">
              <a:buNone/>
            </a:pPr>
            <a:r>
              <a:rPr lang="en-US" dirty="0">
                <a:latin typeface="Times New Roman" panose="02020603050405020304" pitchFamily="18" charset="0"/>
                <a:cs typeface="Times New Roman" panose="02020603050405020304" pitchFamily="18" charset="0"/>
              </a:rPr>
              <a:t>				                                       I Timothy 2:12-14</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“As in all the churches of the saints, </a:t>
            </a:r>
            <a:r>
              <a:rPr lang="en-US" i="1" dirty="0">
                <a:latin typeface="Times New Roman" panose="02020603050405020304" pitchFamily="18" charset="0"/>
                <a:cs typeface="Times New Roman" panose="02020603050405020304" pitchFamily="18" charset="0"/>
              </a:rPr>
              <a:t>the women should keep silent in the churches</a:t>
            </a:r>
            <a:r>
              <a:rPr lang="en-US" dirty="0">
                <a:latin typeface="Times New Roman" panose="02020603050405020304" pitchFamily="18" charset="0"/>
                <a:cs typeface="Times New Roman" panose="02020603050405020304" pitchFamily="18" charset="0"/>
              </a:rPr>
              <a:t>. For they are not permitted to speak, but should be in submission, as the Law also says.”                       			    I Corinthians 14:33,34 </a:t>
            </a:r>
          </a:p>
        </p:txBody>
      </p:sp>
    </p:spTree>
    <p:extLst>
      <p:ext uri="{BB962C8B-B14F-4D97-AF65-F5344CB8AC3E}">
        <p14:creationId xmlns:p14="http://schemas.microsoft.com/office/powerpoint/2010/main" val="2621986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685800"/>
          </a:xfrm>
        </p:spPr>
        <p:txBody>
          <a:bodyPr>
            <a:noAutofit/>
          </a:bodyPr>
          <a:lstStyle/>
          <a:p>
            <a:r>
              <a:rPr lang="en-US" b="1" dirty="0">
                <a:latin typeface="Times New Roman" panose="02020603050405020304" pitchFamily="18" charset="0"/>
                <a:cs typeface="Times New Roman" panose="02020603050405020304" pitchFamily="18" charset="0"/>
              </a:rPr>
              <a:t>Our Senior Pastor</a:t>
            </a:r>
          </a:p>
        </p:txBody>
      </p:sp>
      <p:sp>
        <p:nvSpPr>
          <p:cNvPr id="3" name="Content Placeholder 2"/>
          <p:cNvSpPr>
            <a:spLocks noGrp="1"/>
          </p:cNvSpPr>
          <p:nvPr>
            <p:ph idx="1"/>
          </p:nvPr>
        </p:nvSpPr>
        <p:spPr>
          <a:xfrm>
            <a:off x="228600" y="1238250"/>
            <a:ext cx="4724400" cy="4876800"/>
          </a:xfrm>
        </p:spPr>
        <p:txBody>
          <a:bodyPr>
            <a:normAutofit fontScale="77500" lnSpcReduction="20000"/>
          </a:bodyPr>
          <a:lstStyle/>
          <a:p>
            <a:r>
              <a:rPr lang="en-US" dirty="0">
                <a:latin typeface="Times New Roman" panose="02020603050405020304" pitchFamily="18" charset="0"/>
                <a:cs typeface="Times New Roman" panose="02020603050405020304" pitchFamily="18" charset="0"/>
              </a:rPr>
              <a:t>In March of 2012 Rev. Dan Kiehl was called to be the Pastor of Oakwood.  </a:t>
            </a:r>
          </a:p>
          <a:p>
            <a:r>
              <a:rPr lang="en-US" dirty="0">
                <a:latin typeface="Times New Roman" panose="02020603050405020304" pitchFamily="18" charset="0"/>
                <a:cs typeface="Times New Roman" panose="02020603050405020304" pitchFamily="18" charset="0"/>
              </a:rPr>
              <a:t>He has been a pastor since 1987, serving previously churches in Rimersburg, PA, Shawnee, KS, and West Chester, PA.  </a:t>
            </a:r>
          </a:p>
          <a:p>
            <a:r>
              <a:rPr lang="en-US" dirty="0">
                <a:latin typeface="Times New Roman" panose="02020603050405020304" pitchFamily="18" charset="0"/>
                <a:cs typeface="Times New Roman" panose="02020603050405020304" pitchFamily="18" charset="0"/>
              </a:rPr>
              <a:t>He is a graduate of Geneva College and Reformed Presbyterian Theological Seminary in Pittsburgh.</a:t>
            </a:r>
          </a:p>
          <a:p>
            <a:r>
              <a:rPr lang="en-US" dirty="0">
                <a:latin typeface="Times New Roman" panose="02020603050405020304" pitchFamily="18" charset="0"/>
                <a:cs typeface="Times New Roman" panose="02020603050405020304" pitchFamily="18" charset="0"/>
              </a:rPr>
              <a:t>Dan and his wife Suzanne have 5 adult children and 9 grandchildren.</a:t>
            </a:r>
          </a:p>
        </p:txBody>
      </p:sp>
      <p:pic>
        <p:nvPicPr>
          <p:cNvPr id="6" name="Picture 5">
            <a:extLst>
              <a:ext uri="{FF2B5EF4-FFF2-40B4-BE49-F238E27FC236}">
                <a16:creationId xmlns:a16="http://schemas.microsoft.com/office/drawing/2014/main" id="{D710382F-BCD9-2259-A5C6-EB3788C47E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047750"/>
            <a:ext cx="3505200" cy="2628900"/>
          </a:xfrm>
          <a:prstGeom prst="rect">
            <a:avLst/>
          </a:prstGeom>
        </p:spPr>
      </p:pic>
      <p:pic>
        <p:nvPicPr>
          <p:cNvPr id="8" name="Picture 7">
            <a:extLst>
              <a:ext uri="{FF2B5EF4-FFF2-40B4-BE49-F238E27FC236}">
                <a16:creationId xmlns:a16="http://schemas.microsoft.com/office/drawing/2014/main" id="{1E324CEA-3341-D408-7B4F-51F566FE1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3886200"/>
            <a:ext cx="3505200" cy="2628900"/>
          </a:xfrm>
          <a:prstGeom prst="rect">
            <a:avLst/>
          </a:prstGeom>
        </p:spPr>
      </p:pic>
    </p:spTree>
    <p:extLst>
      <p:ext uri="{BB962C8B-B14F-4D97-AF65-F5344CB8AC3E}">
        <p14:creationId xmlns:p14="http://schemas.microsoft.com/office/powerpoint/2010/main" val="817614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Our Associate Pastor / Youth Pastor</a:t>
            </a:r>
          </a:p>
        </p:txBody>
      </p:sp>
      <p:sp>
        <p:nvSpPr>
          <p:cNvPr id="7" name="TextBox 6">
            <a:extLst>
              <a:ext uri="{FF2B5EF4-FFF2-40B4-BE49-F238E27FC236}">
                <a16:creationId xmlns:a16="http://schemas.microsoft.com/office/drawing/2014/main" id="{F059BA86-9E24-BBC4-C729-01A862EE440C}"/>
              </a:ext>
            </a:extLst>
          </p:cNvPr>
          <p:cNvSpPr txBox="1"/>
          <p:nvPr/>
        </p:nvSpPr>
        <p:spPr>
          <a:xfrm>
            <a:off x="457200" y="1600200"/>
            <a:ext cx="3775472" cy="4493538"/>
          </a:xfrm>
          <a:prstGeom prst="rect">
            <a:avLst/>
          </a:prstGeom>
          <a:noFill/>
        </p:spPr>
        <p:txBody>
          <a:bodyPr wrap="square" rtlCol="0">
            <a:spAutoFit/>
          </a:bodyPr>
          <a:lstStyle/>
          <a:p>
            <a:pPr marL="285750"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Rev. Ben Lee became an assistant pastor at Oakwood in January 2020</a:t>
            </a:r>
          </a:p>
          <a:p>
            <a:pPr marL="285750"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He graduated from Taylor University and The Southern Baptist Theological Seminary</a:t>
            </a:r>
          </a:p>
          <a:p>
            <a:pPr marL="285750"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He previously served as Pastor of Bald Eagle Baptist Church in Port Matilda</a:t>
            </a:r>
          </a:p>
          <a:p>
            <a:pPr marL="285750"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He and his wife Maggie have three children – Graeme, Haddon, and Teddy </a:t>
            </a:r>
          </a:p>
        </p:txBody>
      </p:sp>
      <p:pic>
        <p:nvPicPr>
          <p:cNvPr id="9" name="Content Placeholder 8">
            <a:extLst>
              <a:ext uri="{FF2B5EF4-FFF2-40B4-BE49-F238E27FC236}">
                <a16:creationId xmlns:a16="http://schemas.microsoft.com/office/drawing/2014/main" id="{3DEE5C38-1D9F-52B4-06AA-199BA283BA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00600" y="1567775"/>
            <a:ext cx="3620770" cy="4525963"/>
          </a:xfrm>
        </p:spPr>
      </p:pic>
    </p:spTree>
    <p:extLst>
      <p:ext uri="{BB962C8B-B14F-4D97-AF65-F5344CB8AC3E}">
        <p14:creationId xmlns:p14="http://schemas.microsoft.com/office/powerpoint/2010/main" val="1012720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1143000"/>
          </a:xfrm>
        </p:spPr>
        <p:txBody>
          <a:bodyPr>
            <a:normAutofit fontScale="90000"/>
          </a:bodyPr>
          <a:lstStyle/>
          <a:p>
            <a:r>
              <a:rPr lang="en-US" b="1" dirty="0">
                <a:latin typeface="Times New Roman" panose="02020603050405020304" pitchFamily="18" charset="0"/>
                <a:cs typeface="Times New Roman" panose="02020603050405020304" pitchFamily="18" charset="0"/>
              </a:rPr>
              <a:t>Our Associate Pastor / Church Planter</a:t>
            </a:r>
          </a:p>
        </p:txBody>
      </p:sp>
      <p:sp>
        <p:nvSpPr>
          <p:cNvPr id="3" name="Content Placeholder 2"/>
          <p:cNvSpPr>
            <a:spLocks noGrp="1"/>
          </p:cNvSpPr>
          <p:nvPr>
            <p:ph idx="1"/>
          </p:nvPr>
        </p:nvSpPr>
        <p:spPr>
          <a:xfrm>
            <a:off x="457200" y="1600200"/>
            <a:ext cx="3810000" cy="4525963"/>
          </a:xfrm>
        </p:spPr>
        <p:txBody>
          <a:bodyPr>
            <a:normAutofit fontScale="70000" lnSpcReduction="20000"/>
          </a:bodyPr>
          <a:lstStyle/>
          <a:p>
            <a:r>
              <a:rPr lang="en-US" dirty="0">
                <a:latin typeface="Times New Roman" panose="02020603050405020304" pitchFamily="18" charset="0"/>
                <a:cs typeface="Times New Roman" panose="02020603050405020304" pitchFamily="18" charset="0"/>
              </a:rPr>
              <a:t>Rev. Owen Hughes became the Assistant Pastor at Oakwood in March of 2017  </a:t>
            </a:r>
          </a:p>
          <a:p>
            <a:r>
              <a:rPr lang="en-US" dirty="0">
                <a:latin typeface="Times New Roman" panose="02020603050405020304" pitchFamily="18" charset="0"/>
                <a:cs typeface="Times New Roman" panose="02020603050405020304" pitchFamily="18" charset="0"/>
              </a:rPr>
              <a:t>He graduated from Grove City College and Reformed Theological Seminary</a:t>
            </a:r>
          </a:p>
          <a:p>
            <a:r>
              <a:rPr lang="en-US" dirty="0">
                <a:latin typeface="Times New Roman" panose="02020603050405020304" pitchFamily="18" charset="0"/>
                <a:cs typeface="Times New Roman" panose="02020603050405020304" pitchFamily="18" charset="0"/>
              </a:rPr>
              <a:t>He taught and served as part of a missions team in China from 2003-2005</a:t>
            </a:r>
          </a:p>
          <a:p>
            <a:r>
              <a:rPr lang="en-US" dirty="0">
                <a:latin typeface="Times New Roman" panose="02020603050405020304" pitchFamily="18" charset="0"/>
                <a:cs typeface="Times New Roman" panose="02020603050405020304" pitchFamily="18" charset="0"/>
              </a:rPr>
              <a:t>He previously served as an assistant pastor in Melbourne, Florida  </a:t>
            </a:r>
          </a:p>
          <a:p>
            <a:r>
              <a:rPr lang="en-US" dirty="0">
                <a:latin typeface="Times New Roman" panose="02020603050405020304" pitchFamily="18" charset="0"/>
                <a:cs typeface="Times New Roman" panose="02020603050405020304" pitchFamily="18" charset="0"/>
              </a:rPr>
              <a:t>He and his wife Amber have four children – Emma, Griffin, Myles, and Ann</a:t>
            </a:r>
          </a:p>
        </p:txBody>
      </p:sp>
      <p:pic>
        <p:nvPicPr>
          <p:cNvPr id="5" name="Picture 4">
            <a:extLst>
              <a:ext uri="{FF2B5EF4-FFF2-40B4-BE49-F238E27FC236}">
                <a16:creationId xmlns:a16="http://schemas.microsoft.com/office/drawing/2014/main" id="{58964ED4-F91C-D5DD-0706-D1F9E7A9EF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9600" y="2072481"/>
            <a:ext cx="4330156" cy="3581400"/>
          </a:xfrm>
          <a:prstGeom prst="rect">
            <a:avLst/>
          </a:prstGeom>
        </p:spPr>
      </p:pic>
    </p:spTree>
    <p:extLst>
      <p:ext uri="{BB962C8B-B14F-4D97-AF65-F5344CB8AC3E}">
        <p14:creationId xmlns:p14="http://schemas.microsoft.com/office/powerpoint/2010/main" val="1397763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b="1" dirty="0">
                <a:latin typeface="Times New Roman" panose="02020603050405020304" pitchFamily="18" charset="0"/>
                <a:cs typeface="Times New Roman" panose="02020603050405020304" pitchFamily="18" charset="0"/>
              </a:rPr>
              <a:t>Our RUF and RUF-I Pastors</a:t>
            </a:r>
          </a:p>
        </p:txBody>
      </p:sp>
      <p:sp>
        <p:nvSpPr>
          <p:cNvPr id="3" name="Content Placeholder 2"/>
          <p:cNvSpPr>
            <a:spLocks noGrp="1"/>
          </p:cNvSpPr>
          <p:nvPr>
            <p:ph idx="1"/>
          </p:nvPr>
        </p:nvSpPr>
        <p:spPr>
          <a:xfrm>
            <a:off x="228600" y="1309778"/>
            <a:ext cx="4953000" cy="5174411"/>
          </a:xfrm>
        </p:spPr>
        <p:txBody>
          <a:bodyPr>
            <a:normAutofit fontScale="85000" lnSpcReduction="10000"/>
          </a:bodyPr>
          <a:lstStyle/>
          <a:p>
            <a:r>
              <a:rPr lang="en-US" dirty="0">
                <a:latin typeface="Times New Roman" panose="02020603050405020304" pitchFamily="18" charset="0"/>
                <a:cs typeface="Times New Roman" panose="02020603050405020304" pitchFamily="18" charset="0"/>
              </a:rPr>
              <a:t>RUF started at Penn State in 1995, and has had a campus minister there continuously since 2003</a:t>
            </a:r>
          </a:p>
          <a:p>
            <a:r>
              <a:rPr lang="en-US" dirty="0">
                <a:latin typeface="Times New Roman" panose="02020603050405020304" pitchFamily="18" charset="0"/>
                <a:cs typeface="Times New Roman" panose="02020603050405020304" pitchFamily="18" charset="0"/>
              </a:rPr>
              <a:t>The current RUF Campus Pastor is Rev. Cam Smith, but Matt </a:t>
            </a:r>
            <a:r>
              <a:rPr lang="en-US" dirty="0" err="1">
                <a:latin typeface="Times New Roman" panose="02020603050405020304" pitchFamily="18" charset="0"/>
                <a:cs typeface="Times New Roman" panose="02020603050405020304" pitchFamily="18" charset="0"/>
              </a:rPr>
              <a:t>Dabiero</a:t>
            </a:r>
            <a:r>
              <a:rPr lang="en-US" dirty="0">
                <a:latin typeface="Times New Roman" panose="02020603050405020304" pitchFamily="18" charset="0"/>
                <a:cs typeface="Times New Roman" panose="02020603050405020304" pitchFamily="18" charset="0"/>
              </a:rPr>
              <a:t> will take over in this June, when moves back with his wife Joanna  </a:t>
            </a:r>
          </a:p>
          <a:p>
            <a:r>
              <a:rPr lang="en-US" dirty="0">
                <a:latin typeface="Times New Roman" panose="02020603050405020304" pitchFamily="18" charset="0"/>
                <a:cs typeface="Times New Roman" panose="02020603050405020304" pitchFamily="18" charset="0"/>
              </a:rPr>
              <a:t>The current RUF-International Campus Pastor is Rev. Richard Smith, who moved to State College from Georgia in 2015</a:t>
            </a:r>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5820" y="3969589"/>
            <a:ext cx="3352800"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9879C92E-7988-6F7E-5DA2-BF965E7C04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425820" y="1219200"/>
            <a:ext cx="3352800" cy="2514600"/>
          </a:xfrm>
          <a:prstGeom prst="rect">
            <a:avLst/>
          </a:prstGeom>
        </p:spPr>
      </p:pic>
    </p:spTree>
    <p:extLst>
      <p:ext uri="{BB962C8B-B14F-4D97-AF65-F5344CB8AC3E}">
        <p14:creationId xmlns:p14="http://schemas.microsoft.com/office/powerpoint/2010/main" val="2144572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lstStyle/>
          <a:p>
            <a:r>
              <a:rPr lang="en-US" b="1" dirty="0">
                <a:latin typeface="Times New Roman" panose="02020603050405020304" pitchFamily="18" charset="0"/>
                <a:cs typeface="Times New Roman" panose="02020603050405020304" pitchFamily="18" charset="0"/>
              </a:rPr>
              <a:t>Ruling Elders</a:t>
            </a:r>
          </a:p>
        </p:txBody>
      </p:sp>
      <p:sp>
        <p:nvSpPr>
          <p:cNvPr id="3" name="Content Placeholder 2"/>
          <p:cNvSpPr>
            <a:spLocks noGrp="1"/>
          </p:cNvSpPr>
          <p:nvPr>
            <p:ph idx="1"/>
          </p:nvPr>
        </p:nvSpPr>
        <p:spPr>
          <a:xfrm>
            <a:off x="174171" y="1752600"/>
            <a:ext cx="8534400" cy="3962400"/>
          </a:xfrm>
        </p:spPr>
        <p:txBody>
          <a:bodyPr>
            <a:normAutofit/>
          </a:bodyPr>
          <a:lstStyle/>
          <a:p>
            <a:r>
              <a:rPr lang="en-US" dirty="0">
                <a:latin typeface="Times New Roman" panose="02020603050405020304" pitchFamily="18" charset="0"/>
                <a:cs typeface="Times New Roman" panose="02020603050405020304" pitchFamily="18" charset="0"/>
              </a:rPr>
              <a:t>Those elders who are not Teaching Elders are called Ruling Elders. (I Timothy 5:17,18)</a:t>
            </a:r>
          </a:p>
          <a:p>
            <a:r>
              <a:rPr lang="en-US" dirty="0">
                <a:latin typeface="Times New Roman" panose="02020603050405020304" pitchFamily="18" charset="0"/>
                <a:cs typeface="Times New Roman" panose="02020603050405020304" pitchFamily="18" charset="0"/>
              </a:rPr>
              <a:t>These men are elected by the congregation to direct the congregational life in all aspects, but specifically the spiritual well-being of the flock</a:t>
            </a:r>
          </a:p>
          <a:p>
            <a:r>
              <a:rPr lang="en-US" dirty="0">
                <a:latin typeface="Times New Roman" panose="02020603050405020304" pitchFamily="18" charset="0"/>
                <a:cs typeface="Times New Roman" panose="02020603050405020304" pitchFamily="18" charset="0"/>
              </a:rPr>
              <a:t>We currently have 7 active Ruling Elders and 2 who are honorably retired (“Elder Emeritus”)</a:t>
            </a:r>
            <a:endParaRPr lang="en-US" dirty="0"/>
          </a:p>
        </p:txBody>
      </p:sp>
    </p:spTree>
    <p:extLst>
      <p:ext uri="{BB962C8B-B14F-4D97-AF65-F5344CB8AC3E}">
        <p14:creationId xmlns:p14="http://schemas.microsoft.com/office/powerpoint/2010/main" val="896024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F6665-2A7F-F4A0-30FA-15B7A6D8511F}"/>
              </a:ext>
            </a:extLst>
          </p:cNvPr>
          <p:cNvSpPr>
            <a:spLocks noGrp="1"/>
          </p:cNvSpPr>
          <p:nvPr>
            <p:ph type="title"/>
          </p:nvPr>
        </p:nvSpPr>
        <p:spPr>
          <a:xfrm>
            <a:off x="457200" y="274638"/>
            <a:ext cx="8229600" cy="563562"/>
          </a:xfrm>
        </p:spPr>
        <p:txBody>
          <a:bodyPr>
            <a:normAutofit fontScale="90000"/>
          </a:bodyPr>
          <a:lstStyle/>
          <a:p>
            <a:r>
              <a:rPr lang="en-US" dirty="0">
                <a:latin typeface="Times New Roman" panose="02020603050405020304" pitchFamily="18" charset="0"/>
                <a:cs typeface="Times New Roman" panose="02020603050405020304" pitchFamily="18" charset="0"/>
              </a:rPr>
              <a:t>Ruling Elders of Oakwood</a:t>
            </a:r>
          </a:p>
        </p:txBody>
      </p:sp>
      <p:pic>
        <p:nvPicPr>
          <p:cNvPr id="5" name="Picture 4">
            <a:extLst>
              <a:ext uri="{FF2B5EF4-FFF2-40B4-BE49-F238E27FC236}">
                <a16:creationId xmlns:a16="http://schemas.microsoft.com/office/drawing/2014/main" id="{55D226F5-C1B3-06D3-64F9-13C53D9CC68B}"/>
              </a:ext>
            </a:extLst>
          </p:cNvPr>
          <p:cNvPicPr>
            <a:picLocks noChangeAspect="1"/>
          </p:cNvPicPr>
          <p:nvPr/>
        </p:nvPicPr>
        <p:blipFill rotWithShape="1">
          <a:blip r:embed="rId3">
            <a:extLst>
              <a:ext uri="{28A0092B-C50C-407E-A947-70E740481C1C}">
                <a14:useLocalDpi xmlns:a14="http://schemas.microsoft.com/office/drawing/2010/main" val="0"/>
              </a:ext>
            </a:extLst>
          </a:blip>
          <a:srcRect l="6627" r="7213"/>
          <a:stretch/>
        </p:blipFill>
        <p:spPr>
          <a:xfrm>
            <a:off x="174173" y="1304986"/>
            <a:ext cx="2133601" cy="1879435"/>
          </a:xfrm>
          <a:prstGeom prst="rect">
            <a:avLst/>
          </a:prstGeom>
        </p:spPr>
      </p:pic>
      <p:pic>
        <p:nvPicPr>
          <p:cNvPr id="7" name="Picture 6">
            <a:extLst>
              <a:ext uri="{FF2B5EF4-FFF2-40B4-BE49-F238E27FC236}">
                <a16:creationId xmlns:a16="http://schemas.microsoft.com/office/drawing/2014/main" id="{F152FFA1-141E-CABE-8B97-A6C33337EBCC}"/>
              </a:ext>
            </a:extLst>
          </p:cNvPr>
          <p:cNvPicPr>
            <a:picLocks noChangeAspect="1"/>
          </p:cNvPicPr>
          <p:nvPr/>
        </p:nvPicPr>
        <p:blipFill rotWithShape="1">
          <a:blip r:embed="rId4">
            <a:extLst>
              <a:ext uri="{28A0092B-C50C-407E-A947-70E740481C1C}">
                <a14:useLocalDpi xmlns:a14="http://schemas.microsoft.com/office/drawing/2010/main" val="0"/>
              </a:ext>
            </a:extLst>
          </a:blip>
          <a:srcRect l="8906" r="8132"/>
          <a:stretch/>
        </p:blipFill>
        <p:spPr>
          <a:xfrm>
            <a:off x="6860470" y="1314572"/>
            <a:ext cx="2131315" cy="1869849"/>
          </a:xfrm>
          <a:prstGeom prst="rect">
            <a:avLst/>
          </a:prstGeom>
        </p:spPr>
      </p:pic>
      <p:pic>
        <p:nvPicPr>
          <p:cNvPr id="9" name="Picture 8">
            <a:extLst>
              <a:ext uri="{FF2B5EF4-FFF2-40B4-BE49-F238E27FC236}">
                <a16:creationId xmlns:a16="http://schemas.microsoft.com/office/drawing/2014/main" id="{AA2988B7-977F-141E-7651-3BEB1BD6CE0D}"/>
              </a:ext>
            </a:extLst>
          </p:cNvPr>
          <p:cNvPicPr>
            <a:picLocks noChangeAspect="1"/>
          </p:cNvPicPr>
          <p:nvPr/>
        </p:nvPicPr>
        <p:blipFill rotWithShape="1">
          <a:blip r:embed="rId5">
            <a:extLst>
              <a:ext uri="{28A0092B-C50C-407E-A947-70E740481C1C}">
                <a14:useLocalDpi xmlns:a14="http://schemas.microsoft.com/office/drawing/2010/main" val="0"/>
              </a:ext>
            </a:extLst>
          </a:blip>
          <a:srcRect l="12135" r="9573"/>
          <a:stretch/>
        </p:blipFill>
        <p:spPr>
          <a:xfrm>
            <a:off x="2498010" y="1295399"/>
            <a:ext cx="2030447" cy="1869848"/>
          </a:xfrm>
          <a:prstGeom prst="rect">
            <a:avLst/>
          </a:prstGeom>
        </p:spPr>
      </p:pic>
      <p:pic>
        <p:nvPicPr>
          <p:cNvPr id="11" name="Picture 10">
            <a:extLst>
              <a:ext uri="{FF2B5EF4-FFF2-40B4-BE49-F238E27FC236}">
                <a16:creationId xmlns:a16="http://schemas.microsoft.com/office/drawing/2014/main" id="{0FFA6B65-EE7F-210C-7A35-33A07E563BB3}"/>
              </a:ext>
            </a:extLst>
          </p:cNvPr>
          <p:cNvPicPr>
            <a:picLocks noChangeAspect="1"/>
          </p:cNvPicPr>
          <p:nvPr/>
        </p:nvPicPr>
        <p:blipFill rotWithShape="1">
          <a:blip r:embed="rId6">
            <a:extLst>
              <a:ext uri="{28A0092B-C50C-407E-A947-70E740481C1C}">
                <a14:useLocalDpi xmlns:a14="http://schemas.microsoft.com/office/drawing/2010/main" val="0"/>
              </a:ext>
            </a:extLst>
          </a:blip>
          <a:srcRect l="9400" r="5392"/>
          <a:stretch/>
        </p:blipFill>
        <p:spPr>
          <a:xfrm>
            <a:off x="3588175" y="3407229"/>
            <a:ext cx="2209800" cy="1908804"/>
          </a:xfrm>
          <a:prstGeom prst="rect">
            <a:avLst/>
          </a:prstGeom>
        </p:spPr>
      </p:pic>
      <p:pic>
        <p:nvPicPr>
          <p:cNvPr id="13" name="Picture 12">
            <a:extLst>
              <a:ext uri="{FF2B5EF4-FFF2-40B4-BE49-F238E27FC236}">
                <a16:creationId xmlns:a16="http://schemas.microsoft.com/office/drawing/2014/main" id="{5531BE01-236C-328B-CD1E-7398BE1A3AC6}"/>
              </a:ext>
            </a:extLst>
          </p:cNvPr>
          <p:cNvPicPr>
            <a:picLocks noChangeAspect="1"/>
          </p:cNvPicPr>
          <p:nvPr/>
        </p:nvPicPr>
        <p:blipFill rotWithShape="1">
          <a:blip r:embed="rId7">
            <a:extLst>
              <a:ext uri="{28A0092B-C50C-407E-A947-70E740481C1C}">
                <a14:useLocalDpi xmlns:a14="http://schemas.microsoft.com/office/drawing/2010/main" val="0"/>
              </a:ext>
            </a:extLst>
          </a:blip>
          <a:srcRect l="16611" r="10886"/>
          <a:stretch/>
        </p:blipFill>
        <p:spPr>
          <a:xfrm>
            <a:off x="4693075" y="1314572"/>
            <a:ext cx="2030446" cy="1869849"/>
          </a:xfrm>
          <a:prstGeom prst="rect">
            <a:avLst/>
          </a:prstGeom>
        </p:spPr>
      </p:pic>
      <p:pic>
        <p:nvPicPr>
          <p:cNvPr id="15" name="Picture 14">
            <a:extLst>
              <a:ext uri="{FF2B5EF4-FFF2-40B4-BE49-F238E27FC236}">
                <a16:creationId xmlns:a16="http://schemas.microsoft.com/office/drawing/2014/main" id="{6384726B-2DE1-0CCE-4C78-B5710DA0BCE2}"/>
              </a:ext>
            </a:extLst>
          </p:cNvPr>
          <p:cNvPicPr>
            <a:picLocks noChangeAspect="1"/>
          </p:cNvPicPr>
          <p:nvPr/>
        </p:nvPicPr>
        <p:blipFill rotWithShape="1">
          <a:blip r:embed="rId8">
            <a:extLst>
              <a:ext uri="{28A0092B-C50C-407E-A947-70E740481C1C}">
                <a14:useLocalDpi xmlns:a14="http://schemas.microsoft.com/office/drawing/2010/main" val="0"/>
              </a:ext>
            </a:extLst>
          </a:blip>
          <a:srcRect l="14734" t="4562" r="6346" b="18368"/>
          <a:stretch/>
        </p:blipFill>
        <p:spPr>
          <a:xfrm>
            <a:off x="6161316" y="3407229"/>
            <a:ext cx="2388988" cy="1908804"/>
          </a:xfrm>
          <a:prstGeom prst="rect">
            <a:avLst/>
          </a:prstGeom>
        </p:spPr>
      </p:pic>
      <p:pic>
        <p:nvPicPr>
          <p:cNvPr id="17" name="Picture 16">
            <a:extLst>
              <a:ext uri="{FF2B5EF4-FFF2-40B4-BE49-F238E27FC236}">
                <a16:creationId xmlns:a16="http://schemas.microsoft.com/office/drawing/2014/main" id="{1FE7F52F-0599-5D4C-E043-A92056494FAD}"/>
              </a:ext>
            </a:extLst>
          </p:cNvPr>
          <p:cNvPicPr>
            <a:picLocks noChangeAspect="1"/>
          </p:cNvPicPr>
          <p:nvPr/>
        </p:nvPicPr>
        <p:blipFill rotWithShape="1">
          <a:blip r:embed="rId9">
            <a:extLst>
              <a:ext uri="{28A0092B-C50C-407E-A947-70E740481C1C}">
                <a14:useLocalDpi xmlns:a14="http://schemas.microsoft.com/office/drawing/2010/main" val="0"/>
              </a:ext>
            </a:extLst>
          </a:blip>
          <a:srcRect l="7612" t="573" r="11065" b="11546"/>
          <a:stretch/>
        </p:blipFill>
        <p:spPr>
          <a:xfrm>
            <a:off x="772885" y="3407228"/>
            <a:ext cx="2209800" cy="1908805"/>
          </a:xfrm>
          <a:prstGeom prst="rect">
            <a:avLst/>
          </a:prstGeom>
        </p:spPr>
      </p:pic>
      <p:sp>
        <p:nvSpPr>
          <p:cNvPr id="19" name="TextBox 18">
            <a:extLst>
              <a:ext uri="{FF2B5EF4-FFF2-40B4-BE49-F238E27FC236}">
                <a16:creationId xmlns:a16="http://schemas.microsoft.com/office/drawing/2014/main" id="{1F7C8E58-4CD1-2F39-F483-A98697BBA072}"/>
              </a:ext>
            </a:extLst>
          </p:cNvPr>
          <p:cNvSpPr txBox="1"/>
          <p:nvPr/>
        </p:nvSpPr>
        <p:spPr>
          <a:xfrm>
            <a:off x="609600" y="5562600"/>
            <a:ext cx="7940704"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Jeremy </a:t>
            </a:r>
            <a:r>
              <a:rPr lang="en-US" sz="2400" dirty="0" err="1">
                <a:latin typeface="Times New Roman" panose="02020603050405020304" pitchFamily="18" charset="0"/>
                <a:cs typeface="Times New Roman" panose="02020603050405020304" pitchFamily="18" charset="0"/>
              </a:rPr>
              <a:t>Amaismeier</a:t>
            </a:r>
            <a:r>
              <a:rPr lang="en-US" sz="2400" dirty="0">
                <a:latin typeface="Times New Roman" panose="02020603050405020304" pitchFamily="18" charset="0"/>
                <a:cs typeface="Times New Roman" panose="02020603050405020304" pitchFamily="18" charset="0"/>
              </a:rPr>
              <a:t>, Conal Carr, Brian Roberg, Dave </a:t>
            </a:r>
            <a:r>
              <a:rPr lang="en-US" sz="2400" dirty="0" err="1">
                <a:latin typeface="Times New Roman" panose="02020603050405020304" pitchFamily="18" charset="0"/>
                <a:cs typeface="Times New Roman" panose="02020603050405020304" pitchFamily="18" charset="0"/>
              </a:rPr>
              <a:t>Borch</a:t>
            </a:r>
            <a:endParaRPr lang="en-US" sz="2400" dirty="0">
              <a:latin typeface="Times New Roman" panose="02020603050405020304" pitchFamily="18" charset="0"/>
              <a:cs typeface="Times New Roman" panose="02020603050405020304" pitchFamily="18" charset="0"/>
            </a:endParaRPr>
          </a:p>
          <a:p>
            <a:pPr algn="ctr"/>
            <a:r>
              <a:rPr lang="en-US" sz="2400" dirty="0">
                <a:latin typeface="Times New Roman" panose="02020603050405020304" pitchFamily="18" charset="0"/>
                <a:cs typeface="Times New Roman" panose="02020603050405020304" pitchFamily="18" charset="0"/>
              </a:rPr>
              <a:t>Doug Sharp, Tim Eshelman, Ling Rothrock</a:t>
            </a:r>
          </a:p>
        </p:txBody>
      </p:sp>
    </p:spTree>
    <p:extLst>
      <p:ext uri="{BB962C8B-B14F-4D97-AF65-F5344CB8AC3E}">
        <p14:creationId xmlns:p14="http://schemas.microsoft.com/office/powerpoint/2010/main" val="2260772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304800"/>
            <a:ext cx="8229600" cy="868362"/>
          </a:xfrm>
        </p:spPr>
        <p:txBody>
          <a:bodyPr/>
          <a:lstStyle/>
          <a:p>
            <a:pPr eaLnBrk="1" hangingPunct="1"/>
            <a:r>
              <a:rPr lang="en-US" b="1" dirty="0">
                <a:latin typeface="Times New Roman" pitchFamily="18" charset="0"/>
                <a:cs typeface="Times New Roman" pitchFamily="18" charset="0"/>
              </a:rPr>
              <a:t>Who We Are, By God’s Grace</a:t>
            </a:r>
          </a:p>
        </p:txBody>
      </p:sp>
      <p:sp>
        <p:nvSpPr>
          <p:cNvPr id="20483" name="Rectangle 3"/>
          <p:cNvSpPr>
            <a:spLocks noGrp="1" noChangeArrowheads="1"/>
          </p:cNvSpPr>
          <p:nvPr>
            <p:ph idx="1"/>
          </p:nvPr>
        </p:nvSpPr>
        <p:spPr>
          <a:xfrm>
            <a:off x="817379" y="3962400"/>
            <a:ext cx="4648200" cy="2452418"/>
          </a:xfrm>
        </p:spPr>
        <p:txBody>
          <a:bodyPr/>
          <a:lstStyle/>
          <a:p>
            <a:pPr eaLnBrk="1" hangingPunct="1"/>
            <a:r>
              <a:rPr lang="en-US" sz="3000" dirty="0">
                <a:latin typeface="Times New Roman" pitchFamily="18" charset="0"/>
                <a:cs typeface="Times New Roman" pitchFamily="18" charset="0"/>
              </a:rPr>
              <a:t>Oakwood is </a:t>
            </a:r>
            <a:r>
              <a:rPr lang="en-US" sz="3000" b="1" i="1" dirty="0">
                <a:latin typeface="Times New Roman" pitchFamily="18" charset="0"/>
                <a:cs typeface="Times New Roman" pitchFamily="18" charset="0"/>
              </a:rPr>
              <a:t>Protestant</a:t>
            </a:r>
          </a:p>
          <a:p>
            <a:pPr eaLnBrk="1" hangingPunct="1"/>
            <a:r>
              <a:rPr lang="en-US" sz="3000" dirty="0">
                <a:latin typeface="Times New Roman" pitchFamily="18" charset="0"/>
                <a:cs typeface="Times New Roman" pitchFamily="18" charset="0"/>
              </a:rPr>
              <a:t>Oakwood is </a:t>
            </a:r>
            <a:r>
              <a:rPr lang="en-US" sz="3000" b="1" i="1" dirty="0">
                <a:latin typeface="Times New Roman" pitchFamily="18" charset="0"/>
                <a:cs typeface="Times New Roman" pitchFamily="18" charset="0"/>
              </a:rPr>
              <a:t>Evangelical</a:t>
            </a:r>
          </a:p>
          <a:p>
            <a:pPr eaLnBrk="1" hangingPunct="1"/>
            <a:r>
              <a:rPr lang="en-US" sz="3000" dirty="0">
                <a:latin typeface="Times New Roman" pitchFamily="18" charset="0"/>
                <a:cs typeface="Times New Roman" pitchFamily="18" charset="0"/>
              </a:rPr>
              <a:t>Oakwood is </a:t>
            </a:r>
            <a:r>
              <a:rPr lang="en-US" sz="3000" b="1" i="1" dirty="0">
                <a:latin typeface="Times New Roman" pitchFamily="18" charset="0"/>
                <a:cs typeface="Times New Roman" pitchFamily="18" charset="0"/>
              </a:rPr>
              <a:t>Reformed</a:t>
            </a:r>
          </a:p>
          <a:p>
            <a:pPr eaLnBrk="1" hangingPunct="1"/>
            <a:r>
              <a:rPr lang="en-US" sz="3000" dirty="0">
                <a:latin typeface="Times New Roman" pitchFamily="18" charset="0"/>
                <a:cs typeface="Times New Roman" pitchFamily="18" charset="0"/>
              </a:rPr>
              <a:t>Oakwood is </a:t>
            </a:r>
            <a:r>
              <a:rPr lang="en-US" sz="3000" b="1" i="1" dirty="0">
                <a:latin typeface="Times New Roman" pitchFamily="18" charset="0"/>
                <a:cs typeface="Times New Roman" pitchFamily="18" charset="0"/>
              </a:rPr>
              <a:t>Presbyterian</a:t>
            </a: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751" y="1417991"/>
            <a:ext cx="2379479" cy="2286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pic>
        <p:nvPicPr>
          <p:cNvPr id="5124"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566" r="4932"/>
          <a:stretch/>
        </p:blipFill>
        <p:spPr bwMode="auto">
          <a:xfrm>
            <a:off x="6477000" y="1417991"/>
            <a:ext cx="2310249" cy="19145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pic>
        <p:nvPicPr>
          <p:cNvPr id="51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0946" y="1575219"/>
            <a:ext cx="3082108" cy="173175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pic>
        <p:nvPicPr>
          <p:cNvPr id="3" name="Picture 2">
            <a:extLst>
              <a:ext uri="{FF2B5EF4-FFF2-40B4-BE49-F238E27FC236}">
                <a16:creationId xmlns:a16="http://schemas.microsoft.com/office/drawing/2014/main" id="{A7E3DBC6-6745-E60F-5E01-5D8A9816DB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43600" y="3788808"/>
            <a:ext cx="2089437" cy="278853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150134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fade">
                                      <p:cBhvr>
                                        <p:cTn id="7" dur="20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fade">
                                      <p:cBhvr>
                                        <p:cTn id="12" dur="2000"/>
                                        <p:tgtEl>
                                          <p:spTgt spid="204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fade">
                                      <p:cBhvr>
                                        <p:cTn id="17" dur="2000"/>
                                        <p:tgtEl>
                                          <p:spTgt spid="204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fade">
                                      <p:cBhvr>
                                        <p:cTn id="22" dur="2000"/>
                                        <p:tgtEl>
                                          <p:spTgt spid="204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rtlCol="0">
            <a:normAutofit fontScale="90000"/>
          </a:bodyPr>
          <a:lstStyle/>
          <a:p>
            <a:pPr eaLnBrk="1" fontAlgn="auto" hangingPunct="1">
              <a:spcAft>
                <a:spcPts val="0"/>
              </a:spcAft>
              <a:defRPr/>
            </a:pPr>
            <a:r>
              <a:rPr lang="en-US" b="1" dirty="0">
                <a:latin typeface="Times New Roman" pitchFamily="18" charset="0"/>
                <a:cs typeface="Times New Roman" pitchFamily="18" charset="0"/>
              </a:rPr>
              <a:t>A Connectional Church</a:t>
            </a:r>
          </a:p>
        </p:txBody>
      </p:sp>
      <p:sp>
        <p:nvSpPr>
          <p:cNvPr id="3" name="Content Placeholder 2"/>
          <p:cNvSpPr>
            <a:spLocks noGrp="1"/>
          </p:cNvSpPr>
          <p:nvPr>
            <p:ph idx="1"/>
          </p:nvPr>
        </p:nvSpPr>
        <p:spPr>
          <a:xfrm>
            <a:off x="457200" y="1295400"/>
            <a:ext cx="8229600" cy="5181600"/>
          </a:xfrm>
        </p:spPr>
        <p:txBody>
          <a:bodyPr rtlCol="0">
            <a:normAutofit fontScale="85000" lnSpcReduction="20000"/>
          </a:bodyPr>
          <a:lstStyle/>
          <a:p>
            <a:pPr eaLnBrk="1" fontAlgn="auto" hangingPunct="1">
              <a:spcAft>
                <a:spcPts val="0"/>
              </a:spcAft>
              <a:buFont typeface="Arial" pitchFamily="34" charset="0"/>
              <a:buNone/>
              <a:defRPr/>
            </a:pPr>
            <a:r>
              <a:rPr lang="en-US" dirty="0">
                <a:latin typeface="Times New Roman" pitchFamily="18" charset="0"/>
                <a:cs typeface="Times New Roman" pitchFamily="18" charset="0"/>
              </a:rPr>
              <a:t>“…after Paul and Barnabas had no small dissension and debate with them, Paul and Barnabas and some of the others were appointed </a:t>
            </a:r>
            <a:r>
              <a:rPr lang="en-US" i="1" dirty="0">
                <a:latin typeface="Times New Roman" pitchFamily="18" charset="0"/>
                <a:cs typeface="Times New Roman" pitchFamily="18" charset="0"/>
              </a:rPr>
              <a:t>to go up to Jerusalem to the apostles and the elders about this question</a:t>
            </a:r>
            <a:r>
              <a:rPr lang="en-US" dirty="0">
                <a:latin typeface="Times New Roman" pitchFamily="18" charset="0"/>
                <a:cs typeface="Times New Roman" pitchFamily="18" charset="0"/>
              </a:rPr>
              <a:t>.  So, being sent on their way by the church, they passed through both Phoenicia and Samaria… </a:t>
            </a:r>
            <a:r>
              <a:rPr lang="en-US" i="1" dirty="0">
                <a:latin typeface="Times New Roman" pitchFamily="18" charset="0"/>
                <a:cs typeface="Times New Roman" pitchFamily="18" charset="0"/>
              </a:rPr>
              <a:t>The apostles and the elders were gathered together to consider this matter.  And after there had been much debate… </a:t>
            </a:r>
            <a:r>
              <a:rPr lang="en-US" dirty="0">
                <a:latin typeface="Times New Roman" pitchFamily="18" charset="0"/>
                <a:cs typeface="Times New Roman" pitchFamily="18" charset="0"/>
              </a:rPr>
              <a:t>[Peter, Barnabas, Paul, and James speak to the assembly]   …Then it seemed good to the apostles and the elders, with the whole church, </a:t>
            </a:r>
            <a:r>
              <a:rPr lang="en-US" i="1" dirty="0">
                <a:latin typeface="Times New Roman" pitchFamily="18" charset="0"/>
                <a:cs typeface="Times New Roman" pitchFamily="18" charset="0"/>
              </a:rPr>
              <a:t>to choose men from among them and send them to Antioch with Paul and Barnabas. </a:t>
            </a:r>
            <a:r>
              <a:rPr lang="en-US" dirty="0">
                <a:latin typeface="Times New Roman" pitchFamily="18" charset="0"/>
                <a:cs typeface="Times New Roman" pitchFamily="18" charset="0"/>
              </a:rPr>
              <a:t>They sent Judas called </a:t>
            </a:r>
            <a:r>
              <a:rPr lang="en-US" dirty="0" err="1">
                <a:latin typeface="Times New Roman" pitchFamily="18" charset="0"/>
                <a:cs typeface="Times New Roman" pitchFamily="18" charset="0"/>
              </a:rPr>
              <a:t>Barsabbas</a:t>
            </a:r>
            <a:r>
              <a:rPr lang="en-US" dirty="0">
                <a:latin typeface="Times New Roman" pitchFamily="18" charset="0"/>
                <a:cs typeface="Times New Roman" pitchFamily="18" charset="0"/>
              </a:rPr>
              <a:t>, and Silas, leading men among the brothers, with the following letter…”                                            							      Acts 15</a:t>
            </a:r>
          </a:p>
        </p:txBody>
      </p:sp>
    </p:spTree>
    <p:extLst>
      <p:ext uri="{BB962C8B-B14F-4D97-AF65-F5344CB8AC3E}">
        <p14:creationId xmlns:p14="http://schemas.microsoft.com/office/powerpoint/2010/main" val="3891670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Dan\AppData\Local\Microsoft\Windows\Temporary Internet Files\Content.Outlook\1DUDE7JW\Structure of denomination copy.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6694"/>
          <a:stretch>
            <a:fillRect/>
          </a:stretch>
        </p:blipFill>
        <p:spPr>
          <a:xfrm>
            <a:off x="152400" y="228600"/>
            <a:ext cx="8839200" cy="6373813"/>
          </a:xfrm>
        </p:spPr>
      </p:pic>
      <p:sp>
        <p:nvSpPr>
          <p:cNvPr id="2" name="Title 1"/>
          <p:cNvSpPr>
            <a:spLocks noGrp="1"/>
          </p:cNvSpPr>
          <p:nvPr>
            <p:ph type="title"/>
          </p:nvPr>
        </p:nvSpPr>
        <p:spPr>
          <a:xfrm>
            <a:off x="457200" y="152400"/>
            <a:ext cx="8229600" cy="685800"/>
          </a:xfrm>
        </p:spPr>
        <p:txBody>
          <a:bodyPr rtlCol="0">
            <a:normAutofit fontScale="90000"/>
          </a:bodyPr>
          <a:lstStyle/>
          <a:p>
            <a:pPr eaLnBrk="1" fontAlgn="auto" hangingPunct="1">
              <a:spcAft>
                <a:spcPts val="0"/>
              </a:spcAft>
              <a:defRPr/>
            </a:pPr>
            <a:r>
              <a:rPr lang="en-US" b="1" dirty="0">
                <a:latin typeface="Times New Roman" pitchFamily="18" charset="0"/>
                <a:cs typeface="Times New Roman" pitchFamily="18" charset="0"/>
              </a:rPr>
              <a:t>The Courts of the Church</a:t>
            </a:r>
          </a:p>
        </p:txBody>
      </p:sp>
    </p:spTree>
    <p:extLst>
      <p:ext uri="{BB962C8B-B14F-4D97-AF65-F5344CB8AC3E}">
        <p14:creationId xmlns:p14="http://schemas.microsoft.com/office/powerpoint/2010/main" val="2696001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 y="1905000"/>
            <a:ext cx="8868802" cy="4495800"/>
          </a:xfrm>
        </p:spPr>
      </p:pic>
      <p:sp>
        <p:nvSpPr>
          <p:cNvPr id="5" name="TextBox 4"/>
          <p:cNvSpPr txBox="1"/>
          <p:nvPr/>
        </p:nvSpPr>
        <p:spPr>
          <a:xfrm>
            <a:off x="2508849" y="457200"/>
            <a:ext cx="4149790" cy="769441"/>
          </a:xfrm>
          <a:prstGeom prst="rect">
            <a:avLst/>
          </a:prstGeom>
          <a:noFill/>
        </p:spPr>
        <p:txBody>
          <a:bodyPr wrap="none" rtlCol="0">
            <a:spAutoFit/>
          </a:bodyPr>
          <a:lstStyle/>
          <a:p>
            <a:r>
              <a:rPr lang="en-US" sz="4400" dirty="0">
                <a:latin typeface="Times New Roman" panose="02020603050405020304" pitchFamily="18" charset="0"/>
                <a:cs typeface="Times New Roman" panose="02020603050405020304" pitchFamily="18" charset="0"/>
              </a:rPr>
              <a:t>PCA Presbyteries</a:t>
            </a:r>
          </a:p>
        </p:txBody>
      </p:sp>
    </p:spTree>
    <p:extLst>
      <p:ext uri="{BB962C8B-B14F-4D97-AF65-F5344CB8AC3E}">
        <p14:creationId xmlns:p14="http://schemas.microsoft.com/office/powerpoint/2010/main" val="2623267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79" y="0"/>
            <a:ext cx="8957758" cy="639762"/>
          </a:xfrm>
        </p:spPr>
        <p:txBody>
          <a:bodyPr rtlCol="0">
            <a:noAutofit/>
          </a:bodyPr>
          <a:lstStyle/>
          <a:p>
            <a:pPr eaLnBrk="1" fontAlgn="auto" hangingPunct="1">
              <a:spcAft>
                <a:spcPts val="0"/>
              </a:spcAft>
              <a:defRPr/>
            </a:pPr>
            <a:r>
              <a:rPr lang="en-US" sz="3200" b="1" dirty="0">
                <a:latin typeface="Times New Roman" pitchFamily="18" charset="0"/>
                <a:cs typeface="Times New Roman" pitchFamily="18" charset="0"/>
              </a:rPr>
              <a:t>The Churches of Susquehanna Valley Presbytery</a:t>
            </a:r>
          </a:p>
        </p:txBody>
      </p:sp>
      <p:sp>
        <p:nvSpPr>
          <p:cNvPr id="3" name="Content Placeholder 2"/>
          <p:cNvSpPr>
            <a:spLocks noGrp="1"/>
          </p:cNvSpPr>
          <p:nvPr>
            <p:ph idx="1"/>
          </p:nvPr>
        </p:nvSpPr>
        <p:spPr>
          <a:xfrm>
            <a:off x="152400" y="533400"/>
            <a:ext cx="4648200" cy="6400800"/>
          </a:xfrm>
        </p:spPr>
        <p:txBody>
          <a:bodyPr rtlCol="0">
            <a:normAutofit lnSpcReduction="10000"/>
          </a:bodyPr>
          <a:lstStyle/>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Carlisle Reformed PCA, Carlisle,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Manor PCA, Cochranville,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Reformed PCA, Ephrata,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Hanover Valley PCA, Hanover,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Trinity PCA, Harrisburg,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Second City Church, Harrisburg,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Harvest PCA, Lancaster,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Westminster PCA, Lancaster,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Wheatland PCA, Lancaster,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New Covenant Fellowship, Mechanicsburg,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Bethany PCA, Oxford,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Faith Reformed PCA, Quarryville,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Hope Reformed PCA, Shippensburg,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Oakwood PCA, State College,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Bellefonte PCA (Mission), Bellefonte,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Providence PCA, York,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New Life PCA, York,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St. Stephen Reformed, New Holland,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Proclamation PCA, Elizabethtown,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Redeemer PCA, Chambersburg,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Christ Reformed Church (Mission), Alexandria,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Hershey PCA, Hershey, PA</a:t>
            </a:r>
          </a:p>
          <a:p>
            <a:pPr eaLnBrk="1" fontAlgn="auto" hangingPunct="1">
              <a:spcAft>
                <a:spcPts val="0"/>
              </a:spcAft>
              <a:buFont typeface="Arial" pitchFamily="34" charset="0"/>
              <a:buNone/>
              <a:defRPr/>
            </a:pPr>
            <a:r>
              <a:rPr lang="en-US" sz="1600" dirty="0">
                <a:latin typeface="Times New Roman" panose="02020603050405020304" pitchFamily="18" charset="0"/>
                <a:cs typeface="Times New Roman" panose="02020603050405020304" pitchFamily="18" charset="0"/>
              </a:rPr>
              <a:t>Lebanon Valley PCA (Mission), Cleona, PA</a:t>
            </a:r>
          </a:p>
        </p:txBody>
      </p:sp>
      <p:pic>
        <p:nvPicPr>
          <p:cNvPr id="3078" name="Picture 6" descr="http://profile.ak.fbcdn.net/hprofile-ak-ash3/161979_166712390026381_5999621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4618" y="3327057"/>
            <a:ext cx="1905000" cy="2552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0" name="Picture 8" descr="http://www.yorkpca.org/storage/post-images/church%20pic.png?__SQUARESPACE_CACHEVERSION=1351263776912"/>
          <p:cNvPicPr>
            <a:picLocks noChangeAspect="1" noChangeArrowheads="1"/>
          </p:cNvPicPr>
          <p:nvPr/>
        </p:nvPicPr>
        <p:blipFill rotWithShape="1">
          <a:blip r:embed="rId3">
            <a:extLst>
              <a:ext uri="{28A0092B-C50C-407E-A947-70E740481C1C}">
                <a14:useLocalDpi xmlns:a14="http://schemas.microsoft.com/office/drawing/2010/main" val="0"/>
              </a:ext>
            </a:extLst>
          </a:blip>
          <a:srcRect t="10763" r="2920" b="4742"/>
          <a:stretch/>
        </p:blipFill>
        <p:spPr bwMode="auto">
          <a:xfrm>
            <a:off x="3733799" y="924416"/>
            <a:ext cx="3495339" cy="17947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6" name="Picture 4" descr="http://www.harvestchurch-pca.org/_images/live/9-4-11-Offerings-600.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7926" r="24148"/>
          <a:stretch/>
        </p:blipFill>
        <p:spPr bwMode="auto">
          <a:xfrm>
            <a:off x="5715000" y="2259739"/>
            <a:ext cx="2900083" cy="21240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4" name="Picture 2" descr="http://www.funkconstruction.com/funkinc/afs.nsf/0/E67BB25C8581D94B85257601006BA8FF/$FILE/WestminsterEXT_mai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0350" y="4088672"/>
            <a:ext cx="2381250" cy="20002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298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normAutofit/>
          </a:bodyPr>
          <a:lstStyle/>
          <a:p>
            <a:r>
              <a:rPr lang="en-US" b="1" dirty="0">
                <a:latin typeface="Times New Roman" panose="02020603050405020304" pitchFamily="18" charset="0"/>
                <a:cs typeface="Times New Roman" panose="02020603050405020304" pitchFamily="18" charset="0"/>
              </a:rPr>
              <a:t>Deacons</a:t>
            </a:r>
            <a:r>
              <a:rPr lang="en-US" dirty="0"/>
              <a:t>	</a:t>
            </a:r>
          </a:p>
        </p:txBody>
      </p:sp>
      <p:sp>
        <p:nvSpPr>
          <p:cNvPr id="3" name="Content Placeholder 2"/>
          <p:cNvSpPr>
            <a:spLocks noGrp="1"/>
          </p:cNvSpPr>
          <p:nvPr>
            <p:ph idx="1"/>
          </p:nvPr>
        </p:nvSpPr>
        <p:spPr>
          <a:xfrm>
            <a:off x="228600" y="914400"/>
            <a:ext cx="4880034" cy="5715000"/>
          </a:xfrm>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In Acts 6:1-6 the Apostles created a class of officers which would deal more specifically with the material needs of the congregation</a:t>
            </a:r>
          </a:p>
          <a:p>
            <a:r>
              <a:rPr lang="en-US" dirty="0">
                <a:latin typeface="Times New Roman" panose="02020603050405020304" pitchFamily="18" charset="0"/>
                <a:cs typeface="Times New Roman" panose="02020603050405020304" pitchFamily="18" charset="0"/>
              </a:rPr>
              <a:t>Deacons have the delegated responsibilities of leading our mercy ministries, and  overseeing the stewardship of our property and financial resources </a:t>
            </a:r>
          </a:p>
          <a:p>
            <a:r>
              <a:rPr lang="en-US" dirty="0">
                <a:latin typeface="Times New Roman" panose="02020603050405020304" pitchFamily="18" charset="0"/>
                <a:cs typeface="Times New Roman" panose="02020603050405020304" pitchFamily="18" charset="0"/>
              </a:rPr>
              <a:t>Oakwood currently has 6 Deacons</a:t>
            </a:r>
          </a:p>
        </p:txBody>
      </p:sp>
      <p:sp>
        <p:nvSpPr>
          <p:cNvPr id="5" name="AutoShape 2" descr="data:image/jpeg;base64,/9j/4AAQSkZJRgABAQAAAQABAAD/2wCEAAkGBxQTEhQUEhQUFRUUFRcUFBcVFRQVFRUXFBUXFxQUFxQYHCggHBolHBQXITEhJSksLi4uFx8zODMsNygtLiwBCgoKDg0OGBAQFywkHCQsLCwsLCwsLCwsLCwsLCwsLCwsLCwsLCwsLCwsLCwsLCwsLCwsLCwsLCwsLCwsLCwsLP/AABEIAO4A1AMBIgACEQEDEQH/xAAcAAACAQUBAAAAAAAAAAAAAAAAAQIDBAUGBwj/xAA/EAABAwICBwYDBgQFBQAAAAABAAIRAwQhMQUGEkFRYYEHEyJxkaEyscFCUpLR4fAUYnKiIyRTgvFDssLS4v/EABkBAQADAQEAAAAAAAAAAAAAAAABAgMEBf/EACURAQEAAgICAQQCAwAAAAAAAAABAhEDIRIxEyIyQVEEMyNCcf/aAAwDAQACEQMRAD8A7EE4ThChIhNBTCATSCaBBCcIQJEJoQRTCESgaEAowQJJShJAklKEQgSSaIQRKRUkkESkpFIhBFIqRQQpEIQnKFCFYIKSSCUolRQiUwmFBSRCSCUK2v75lJhfUc1rQJO0QPmiVxtBa9p/XO0tC0VKrdoxg0gkA7yB+8FyfXftTq1y6lazSpzG3MufjmPurn1Oi95kzjvO/qq2pkt9Or6U7YyHPFCi0iSGue4kEcdkRPqtRudfbyoXF1aoJmA0lrRO4Ablr9PR+OKvG2ELO8ka48OVZW316vGgAXFUBuUna+Y4rYLTtbuGgB4Y7KTBBPHJaU+2icFj61umOcplxWO46vdp9KtUDKuywuMCDI3Yk7sSugUK7XiWuBBxwIK8gVqZatp1K1/rWT4J26TiC8H4uGB6ZZLWMa9NoCxur+mqd3RZVpEFrgDniDGLTzCyRUoJCAEKQkkyiFAjCSkkpCKiU0igihNCCUqQKiFIKoaJRCIUgTRCYCAXnrtQ1vdeVzSbLaVJzmtE/EQYLzhyyXdNYb0UbatUP2WOPoF5ctaBqVCecn5quV0tjN3UVNHaP2sSMFnKdoBkp0acK8oUpzXDyctr0+Hgki1p2QU3UIGSyrKIhUarFhM911TjkYepRlY99vBKzz2K3qUV0Y5aY8nFKw1a2BGIWEvLbZPIraatJY+6tw4Qei3wzcXLxr3s91wfYVgTJpOwqN6/EBxC9K6OvG1qbajD4XiR5HivIvdQYK7J2J6wfFavdIGNOTu3gLfbkdfQmEFSgiElJJBFJThRUiMKJUyolBBCEKBUhNEolA4Ug1IKaCEJqZSKDTO1u67vRtUyAXFlMf7nDaA57IOK4foWjDZ4rrvbi8Cxpg5urtjox65VoseALDm+1vwT6l/Sar6gFZ0wrukV5+b1sPS4UTTlRL1Muw/RRi07UnUlbVKauTVVB581ptS7WVxTWNqBZSurCq1bYVy8sa/pQQ5ZzUC9dTu6bhnIHQkArD6TbKyGpLZuabd8tj8QXVv6XnWfU9UUTLQeI+imAi3ZDW+Q+SmWrRRThIqRUSgRSUioIBRKkgqRCE0oTQCaigFQJhTBVMKTSiFQBOEgVg9dtKutrSpUp/Hgxh4FxiegkpeptbHG5WSNU7dKANgx0YtrtI5AseD6yPRcnNx3bGgDcPkrrS95VqMLHve8ucD4nucDxJDicefNW1Wm0keXTDnkufK+Xt1fHeK2bVbPSYJgiD7LL0qo81rTywyMR0MSlbVajD4ZcBjgDlxylZZcMvp0cf8AJuPWTay3BSbTWNtNKbUQrqpeEYrL4tdOucss2q1GQrSvXDRiYVlfaXcMB5LH06BqGXvAHCQT6TgtMeL9sOT+RPWKtc6RO5pPmqQrE5iFcNfTbgMfP9VTu2B2IwIWkkjntyvdrHaUb4ZCqam1Sy7ou/mHzTvBLYzUdC0XMcKkYDp5rWfa5ssbll09Y0HS0HiB8lMrBaoabZdWzH0zl4Hg/E1wGIPsZ4FZkuWsrKzV1TIUHBVGFSIRCgoqThCjKBSkU0igiUJFCAhCCMUSpQk1SCgCmgqArT+1R/8AlGDjWb7MqFbaFq3aXR2rIn7lRjvUln/mq5/bWvB/Zj/1xK9plzmYgN2yHzPwktOEZYNPqs7rxbBlaGl0d0yJc50ASIEnAYZDBY26pjZZzcfQtKr314+uGCpBNNuwHAw5wGW0DhOeO9c3l07eXD/JWuVbbwkA+LOSd3AKo2m4NGJJ9RG4SrurZmd/pPylVG2xjI+n5q05Omfw9rS0rAVAIJLjEzEYYyIM5jh+WU0zV2abRvOBIw9BH1VtaW0VG4Yj24D98VcaV8WB4rO5TzjbDjs46xYGEgjDIfko+LZ2muO1OIGB2d8Der0UchBw4YyOibqIiBPutJkyy4+mPrB2w10na3jyyKuqIdsjZZLnCcwGwD4js8cRvGXpIWpy3H2V3SOzjwbstHDeSTxTPIx42OuhAMDH3/RXNkAaWPDAe8qhcPlXmiqUsHPD/hRvpbjxkzdB7IriKtantfFTa8D+l0E9NsD0XVqbN65B2TUT/F1HYQyg5pGM+KoyI/AfZdkatuP05v5P9lACE0iVowUaqpqpUVNQEVEppIFCEoQgun05VCoyFUFdQq1JUoU0wkhBIKx1gsu+tq1IZvpuA/qiW+4CvVIFRe0y6u3nHSUhgP3XD0Jx+aQXQu0rUwd3VuaBgYvqsOWcl7I9wue0sWg8lyZYeM1XofNM8tz9LljlUq1cFbNRcuMQ3NZ+EdUy6FoMcc1DSTSMxBG5WIuXg8Sp1K73Z9ZWk4+9qfNj4+K9sagJA5K8exYu0d4gcoCybXyFW9VfC7i32YVCoVc1VaPKidqZ5aY+7esho24DWt8p8oWHrgudAxJMAb5O73W32Gq91Vim23qgjwnbYabQRxc4AbltZ05uLOTK5VuPY9bEm5rbjsUh7udu5t911BrlgtVdBts7dlFsF3xVHfeeY2j5YADk0LPsC3xmppycufnnamHKDlUhRcFZRRqKKClKASKJSKCCEShBBSUE0QmEEqKcoGpKEpyoFvpeh3lCtT+/Te38TSPqvPVg7wBejivOOmaTqFxXpxGzVeAMctokRyiFnyzcbcWWqlXrhscT+yrF104nD5KlWJcZzy6JMY85deKxmMnt0+eWV1CeHYmDnzUKNZ5bjOJI/L6q4p7YyPuQqjqr+Hur7T8P5W1O6cIBxnkr+3vtxVmXE4QD++MKi5pmOCiyVXeWH5Zw1JVpXcqVCtAx8lSuq2CrMe058m4nq80OvLbaEzcUZG4/4rcwvTsLzr2dW5qaStgNz9vKcGNLsfOInmvRQXRi48kmqrTdiqUomFZVdSqdVypF6RKkIoSlIlAEpEoJSKBShIlCCnKJUZTRCYKAVFOUEgUwoJoJyuL9sOinUroXAnYrtAPAVGCI6tg9CuzArE61aCZeW76L8yJY7e14yKizaZdPOtrXO0OCyDyd3ssVpG0fb1nUaoh7HQd/WfJXVG9yxXPnj+Y6+LOa1VO5uqjTBbKhSv3kwWexV/tgmSnVAiQpnr0t5Zb6yQZtEYiAp1gBA/eKtnXsD9VQdcc1XxpeSaSrVTJ/chWtzWCjcVgDO9UaFEuOP/C0kc9u6612FaNBdXuD8QDaTcMg8lzj/YB6rrwXCtWNbnaNpMf3feUajtmqBg8QTsvYcsJOBzncu16Nv6dekyrScHU6jQ5rhvB+vJXx9M8uquinKjKJVkCUSkgoCUkJIGVEolRJUgQhJBTTlQlOVKE5QCopgoJBMKMq3vtIUqLdutUZTaPtVHNYPUlBdgonngtB0v2t6PoyKbqldw/0meH8b4BHlK59rd2sV7qk+jRpi3pvBa4hxfUc05t2oAaDvgTzUA7UIq3dSqyCHBpaR9psbId12ZWkisQIW/azN2m0HRgaUDD7uY88VpNzZkTsrDDLfttljrVik3SMZ5KT9I7pVIUccQpC2wyWnSm6ibmefmmwk5lVW2vsPVXVtYl3l7KLZFpLVpbW205Zq3tcQ1oknAAbydyurHRpJDWNJccgMSVuGjdEttxtOg1SOjBwHE81lcvJrMZhO/bXtZdH7FoaeZa0E/1A7RhXXYvrl3FT+DrOilVdNInJlQ/Z5B3z81R12u9ig7i47I6/pK5iHLXCdMMvb2VtJyuV9lPaN/EBtpduArARSqHAVgMmuP8AqD+7zXUSVdVLaQSogoQOUkFCAUSUJFSCU1FCClKA5c70/wBrdpRltu11y8TiPBS/G4SegK5vp3tNv7iQKvcMM+GiNkxzqGXTzBCDv+lNN29uJr1qVIfzvaCfIHE9Fo2mu2O0pyLenUru3GO6p/icNr+1cIrVi5xc4lzjm5xJcfMnEqBcg3zTXaxf1pFN7LdvCk2XRzqPk+kLS7y+qVXbVWo+o77z3Oe71cZVrKEE5VW1xeyctts/iEqhKyWr1saldgG7H6fVKOvWNs2rRNJ/wnFp+47iFqOk9EvovLHCDu4EbiOS3HQZEFhzaY/JZq90Y2vS2X5j4Hb2/ouLeq6Mb1quTfwwO5SbZhZm+0Y5j9kicYluIP74LK6K1ac+DUOy3gM/0WndW1I1ujZgkACTugSei2XReqdRwBqf4beeLj03dVuGjdGUqI8DRO85k9VXuKoCnw/at5P0xVGzp0GkUxE5uOLneZVq5k4lX1ZwzJWq67afFCg4MPjf4Wcpzd0H0VpiztaHr1pUVa5Y0yylLfN32j0y6Fayh7lFbRmqU3kGQYIxBBggjIgro+rvbDd0Q1tw1lywCJPgq4fzjAnzbJ4rmoRKD0vq92n2FzDTU7h5+xXhmM7qk7B9Z5Lcm1AQCCCDiN4K8cByz+reuN3ZH/L1SG76b/HSP+w5Z5tgoPVRKRK5hqz2xW9WGXbDbuOG2JfSPmY2m9QRzXR7W7ZUYH03NexwlrmkOaRxBGCCuVEolRKByhRQg8fEqMoSQEoQkgaJSQga3js0sNpz6nAtaOnid9Fo4XXuzCyi3niC4+bjh/aAqcl1jU4ztl7lnd1g4ZOgFajrjrxVe51vau2GtOy54MOeRg4A7m7pW/6Rt9pp4gSuE6UDe9qRjD3x+IrDiky9tMrpm9S9KupXjBUdLKh2HeIuALvhfwzjHmV2+lbxiV5ytnMbJOeLQOEjEz+812/V3SFWva0S4EP2AHyIJIwnrE9VvkpGbubwDBqsJc7JXtvo7e5XgY1uSqlhjo5zsXGAuK65aVbXuHd2Zp05ZTP3oPif1PsAuo9pmsHcWpY0xUrSxsZhv23ehjzIXEHFXitIoCElZBoKChAIBSQgmHLMaA1lubN21bVnU5xLc2O/qYcD5581hUwg7Zq32zMdDb2kWH/UpAuaebqZ8Q6Sul6L0tRuWCpQqMqMO9rpjkRmDyK8lAq6sNIVKLw+jUfTePtMcWnDjGY5HBB63lC4Vo/tju2MDalKlVcPtkuYT5huE8xCEHMkkJFA0kJIGhJNBJgkwMzgOq75qjbd3ajy9gIHyXDdE0tqtTH8w9sfovQNhS2aIHBo+Sx5vWl8FjpnSAtrOpUqSTiTGZLvC1oPmQuH30NGzsFr83FziZkTlHPNdD7Tr8uoU6UiX1NojLwsafaSFzzSDnlrS8h2EAggwBuJH1Tix1E5VsvZto6lVrv7wSabWuYDiJJgujlh6rsVkQwkRg7Lz/4+S4hqFpAUrylOG2e65Q8f+wau4d14ROZM/krZ3Ssi7NWYEgE5CcVb16kBQcBO1jIPSYifRat2gaZ7i2cWmHv/AMOnyLhi7oJPnCphbU2acz150x/EXTyDLKf+GznB8TupnoAtdKZUVuoEISQOUkIQCaE0AhCEDQCkhBMFCihAkISQCEJIGhJNBn9SbfbumDhj7gfIld0fgzouSdl1rtVnO4Yeg/8AoLoGu+k/4ezquB8Th3bOO0/CR5CT0WHJ3lpfH05PrTpTv7mo4GWjwM8mziPMyeqxRLe6z8Yd0LT9VUt2DbLXNAG+cSOUqnWDSXBrct4JyHJayamldlSuNgteAC5pDpM5iCDh5L0Uyv3gY4fCWhw6iV5xZSnIieGK7nqTW2rC3JMkM2PwEt+iz5fS2DYamK4r2k6W766LGmWUJpjgX/8AUPrA/wBq6brRpn+FtqlX7QGzTHF7sG+mfkFwWo4kyTJOJJxJJzKcU/Jn+kSkmktlAEQhJAIQmgaEkIGhJCBoSQgaEgEIGUkFCBIQhAJpJhB1Hsotopufxcfy+ite1e+L6tKg3Jg7x2IHidg3PeAD+JbJ2e24ZaMjeJ9RJ+a5nrXeF97XeZ+Igcg0BoHoFjO86v8A6sYKbpJJE78RPUJ09tkuDcHAtxgiDhiqlixrmViZ2mgOB3fFBBHVUbd8A8ytVetKFGpBXY+zJ82DRwqVB/dP1XJKDXOY5xMhhGBnfOS6hqHed1ox9Uie7NZ8DCdnGPZZ8v2px9te7UtMbdZtBp8NEbTudRw+jf8AuK0Uqrd3Lqj3PeZc9xc483GSqK0xmppFu6EISUoCEIQMIQhAIQhAISTQCChAQEIRKEH/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759359"/>
            <a:ext cx="2438400" cy="2438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756105"/>
            <a:ext cx="2743200" cy="198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1CD0DA1-03F1-6808-113E-DB8DE0B5AB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5834" y="4527755"/>
            <a:ext cx="2743200" cy="2057400"/>
          </a:xfrm>
          <a:prstGeom prst="rect">
            <a:avLst/>
          </a:prstGeom>
        </p:spPr>
      </p:pic>
    </p:spTree>
    <p:extLst>
      <p:ext uri="{BB962C8B-B14F-4D97-AF65-F5344CB8AC3E}">
        <p14:creationId xmlns:p14="http://schemas.microsoft.com/office/powerpoint/2010/main" val="1087520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84331-76DC-94F7-96C5-C447173FAA16}"/>
              </a:ext>
            </a:extLst>
          </p:cNvPr>
          <p:cNvSpPr>
            <a:spLocks noGrp="1"/>
          </p:cNvSpPr>
          <p:nvPr>
            <p:ph type="title"/>
          </p:nvPr>
        </p:nvSpPr>
        <p:spPr>
          <a:xfrm>
            <a:off x="457200" y="274638"/>
            <a:ext cx="8229600" cy="715962"/>
          </a:xfrm>
        </p:spPr>
        <p:txBody>
          <a:bodyPr>
            <a:normAutofit fontScale="90000"/>
          </a:bodyPr>
          <a:lstStyle/>
          <a:p>
            <a:r>
              <a:rPr lang="en-US" dirty="0">
                <a:latin typeface="Times New Roman" panose="02020603050405020304" pitchFamily="18" charset="0"/>
                <a:cs typeface="Times New Roman" panose="02020603050405020304" pitchFamily="18" charset="0"/>
              </a:rPr>
              <a:t>Deacons of Oakwood</a:t>
            </a:r>
          </a:p>
        </p:txBody>
      </p:sp>
      <p:pic>
        <p:nvPicPr>
          <p:cNvPr id="5" name="Picture 4">
            <a:extLst>
              <a:ext uri="{FF2B5EF4-FFF2-40B4-BE49-F238E27FC236}">
                <a16:creationId xmlns:a16="http://schemas.microsoft.com/office/drawing/2014/main" id="{C327D476-43C1-10D3-CE86-8B714D9560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528" y="1211443"/>
            <a:ext cx="2740352" cy="1981200"/>
          </a:xfrm>
          <a:prstGeom prst="rect">
            <a:avLst/>
          </a:prstGeom>
        </p:spPr>
      </p:pic>
      <p:pic>
        <p:nvPicPr>
          <p:cNvPr id="7" name="Picture 6">
            <a:extLst>
              <a:ext uri="{FF2B5EF4-FFF2-40B4-BE49-F238E27FC236}">
                <a16:creationId xmlns:a16="http://schemas.microsoft.com/office/drawing/2014/main" id="{1872D58D-EE17-0157-F859-D6FFC7BAAE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1824" y="1214572"/>
            <a:ext cx="2740352" cy="1978071"/>
          </a:xfrm>
          <a:prstGeom prst="rect">
            <a:avLst/>
          </a:prstGeom>
        </p:spPr>
      </p:pic>
      <p:pic>
        <p:nvPicPr>
          <p:cNvPr id="9" name="Picture 8">
            <a:extLst>
              <a:ext uri="{FF2B5EF4-FFF2-40B4-BE49-F238E27FC236}">
                <a16:creationId xmlns:a16="http://schemas.microsoft.com/office/drawing/2014/main" id="{9F95D363-23E6-7B74-BC19-F8FC7F8CDBD9}"/>
              </a:ext>
            </a:extLst>
          </p:cNvPr>
          <p:cNvPicPr>
            <a:picLocks noChangeAspect="1"/>
          </p:cNvPicPr>
          <p:nvPr/>
        </p:nvPicPr>
        <p:blipFill rotWithShape="1">
          <a:blip r:embed="rId4">
            <a:extLst>
              <a:ext uri="{28A0092B-C50C-407E-A947-70E740481C1C}">
                <a14:useLocalDpi xmlns:a14="http://schemas.microsoft.com/office/drawing/2010/main" val="0"/>
              </a:ext>
            </a:extLst>
          </a:blip>
          <a:srcRect b="11332"/>
          <a:stretch/>
        </p:blipFill>
        <p:spPr>
          <a:xfrm>
            <a:off x="276813" y="3450080"/>
            <a:ext cx="2723640" cy="1960120"/>
          </a:xfrm>
          <a:prstGeom prst="rect">
            <a:avLst/>
          </a:prstGeom>
        </p:spPr>
      </p:pic>
      <p:pic>
        <p:nvPicPr>
          <p:cNvPr id="11" name="Picture 10">
            <a:extLst>
              <a:ext uri="{FF2B5EF4-FFF2-40B4-BE49-F238E27FC236}">
                <a16:creationId xmlns:a16="http://schemas.microsoft.com/office/drawing/2014/main" id="{A8E41554-CD28-49A4-AA09-929694173A1D}"/>
              </a:ext>
            </a:extLst>
          </p:cNvPr>
          <p:cNvPicPr>
            <a:picLocks noChangeAspect="1"/>
          </p:cNvPicPr>
          <p:nvPr/>
        </p:nvPicPr>
        <p:blipFill rotWithShape="1">
          <a:blip r:embed="rId5">
            <a:extLst>
              <a:ext uri="{28A0092B-C50C-407E-A947-70E740481C1C}">
                <a14:useLocalDpi xmlns:a14="http://schemas.microsoft.com/office/drawing/2010/main" val="0"/>
              </a:ext>
            </a:extLst>
          </a:blip>
          <a:srcRect t="4328" b="8149"/>
          <a:stretch/>
        </p:blipFill>
        <p:spPr>
          <a:xfrm>
            <a:off x="3201824" y="3450080"/>
            <a:ext cx="2636338" cy="1981200"/>
          </a:xfrm>
          <a:prstGeom prst="rect">
            <a:avLst/>
          </a:prstGeom>
        </p:spPr>
      </p:pic>
      <p:pic>
        <p:nvPicPr>
          <p:cNvPr id="13" name="Picture 12">
            <a:extLst>
              <a:ext uri="{FF2B5EF4-FFF2-40B4-BE49-F238E27FC236}">
                <a16:creationId xmlns:a16="http://schemas.microsoft.com/office/drawing/2014/main" id="{A7D23FF3-45BE-E3C3-9118-577FF4BE62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83074" y="1211443"/>
            <a:ext cx="2785398" cy="1956300"/>
          </a:xfrm>
          <a:prstGeom prst="rect">
            <a:avLst/>
          </a:prstGeom>
        </p:spPr>
      </p:pic>
      <p:pic>
        <p:nvPicPr>
          <p:cNvPr id="15" name="Picture 14">
            <a:extLst>
              <a:ext uri="{FF2B5EF4-FFF2-40B4-BE49-F238E27FC236}">
                <a16:creationId xmlns:a16="http://schemas.microsoft.com/office/drawing/2014/main" id="{DF8161C4-F53D-5EAA-A50D-AFEC3E5CE177}"/>
              </a:ext>
            </a:extLst>
          </p:cNvPr>
          <p:cNvPicPr>
            <a:picLocks noChangeAspect="1"/>
          </p:cNvPicPr>
          <p:nvPr/>
        </p:nvPicPr>
        <p:blipFill rotWithShape="1">
          <a:blip r:embed="rId7">
            <a:extLst>
              <a:ext uri="{28A0092B-C50C-407E-A947-70E740481C1C}">
                <a14:useLocalDpi xmlns:a14="http://schemas.microsoft.com/office/drawing/2010/main" val="0"/>
              </a:ext>
            </a:extLst>
          </a:blip>
          <a:srcRect l="4895" r="1590"/>
          <a:stretch/>
        </p:blipFill>
        <p:spPr>
          <a:xfrm>
            <a:off x="6083075" y="3429000"/>
            <a:ext cx="2785398" cy="2002280"/>
          </a:xfrm>
          <a:prstGeom prst="rect">
            <a:avLst/>
          </a:prstGeom>
        </p:spPr>
      </p:pic>
      <p:sp>
        <p:nvSpPr>
          <p:cNvPr id="16" name="TextBox 15">
            <a:extLst>
              <a:ext uri="{FF2B5EF4-FFF2-40B4-BE49-F238E27FC236}">
                <a16:creationId xmlns:a16="http://schemas.microsoft.com/office/drawing/2014/main" id="{6E5FC373-330A-76FA-9160-5FB06C655DF2}"/>
              </a:ext>
            </a:extLst>
          </p:cNvPr>
          <p:cNvSpPr txBox="1"/>
          <p:nvPr/>
        </p:nvSpPr>
        <p:spPr>
          <a:xfrm>
            <a:off x="457200" y="5562600"/>
            <a:ext cx="8229600"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John Ewing, Jim Bennett, Greg </a:t>
            </a:r>
            <a:r>
              <a:rPr lang="en-US" sz="2400" dirty="0" err="1">
                <a:latin typeface="Times New Roman" panose="02020603050405020304" pitchFamily="18" charset="0"/>
                <a:cs typeface="Times New Roman" panose="02020603050405020304" pitchFamily="18" charset="0"/>
              </a:rPr>
              <a:t>Sinsley</a:t>
            </a:r>
            <a:r>
              <a:rPr lang="en-US" sz="2400" dirty="0">
                <a:latin typeface="Times New Roman" panose="02020603050405020304" pitchFamily="18" charset="0"/>
                <a:cs typeface="Times New Roman" panose="02020603050405020304" pitchFamily="18" charset="0"/>
              </a:rPr>
              <a:t>,</a:t>
            </a:r>
          </a:p>
          <a:p>
            <a:pPr algn="ctr"/>
            <a:r>
              <a:rPr lang="en-US" sz="2400" dirty="0">
                <a:latin typeface="Times New Roman" panose="02020603050405020304" pitchFamily="18" charset="0"/>
                <a:cs typeface="Times New Roman" panose="02020603050405020304" pitchFamily="18" charset="0"/>
              </a:rPr>
              <a:t>Don </a:t>
            </a:r>
            <a:r>
              <a:rPr lang="en-US" sz="2400" dirty="0" err="1">
                <a:latin typeface="Times New Roman" panose="02020603050405020304" pitchFamily="18" charset="0"/>
                <a:cs typeface="Times New Roman" panose="02020603050405020304" pitchFamily="18" charset="0"/>
              </a:rPr>
              <a:t>Garbrick</a:t>
            </a:r>
            <a:r>
              <a:rPr lang="en-US" sz="2400" dirty="0">
                <a:latin typeface="Times New Roman" panose="02020603050405020304" pitchFamily="18" charset="0"/>
                <a:cs typeface="Times New Roman" panose="02020603050405020304" pitchFamily="18" charset="0"/>
              </a:rPr>
              <a:t>, Don Smith, Mark Jackson</a:t>
            </a:r>
          </a:p>
        </p:txBody>
      </p:sp>
    </p:spTree>
    <p:extLst>
      <p:ext uri="{BB962C8B-B14F-4D97-AF65-F5344CB8AC3E}">
        <p14:creationId xmlns:p14="http://schemas.microsoft.com/office/powerpoint/2010/main" val="4178066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3"/>
          <p:cNvSpPr>
            <a:spLocks noChangeArrowheads="1"/>
          </p:cNvSpPr>
          <p:nvPr/>
        </p:nvSpPr>
        <p:spPr bwMode="auto">
          <a:xfrm>
            <a:off x="45720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96223A31-AB21-5DEF-092F-D70476867D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029" y="65517"/>
            <a:ext cx="8703942" cy="6726966"/>
          </a:xfrm>
          <a:prstGeom prst="rect">
            <a:avLst/>
          </a:prstGeom>
        </p:spPr>
      </p:pic>
    </p:spTree>
    <p:extLst>
      <p:ext uri="{BB962C8B-B14F-4D97-AF65-F5344CB8AC3E}">
        <p14:creationId xmlns:p14="http://schemas.microsoft.com/office/powerpoint/2010/main" val="2887776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152" y="152400"/>
            <a:ext cx="8229600" cy="715963"/>
          </a:xfrm>
        </p:spPr>
        <p:txBody>
          <a:bodyPr rtlCol="0">
            <a:normAutofit fontScale="90000"/>
          </a:bodyPr>
          <a:lstStyle/>
          <a:p>
            <a:pPr algn="l">
              <a:defRPr/>
            </a:pPr>
            <a:r>
              <a:rPr lang="en-US" dirty="0"/>
              <a:t> </a:t>
            </a:r>
            <a:r>
              <a:rPr lang="en-US" dirty="0">
                <a:latin typeface="Times New Roman" panose="02020603050405020304" pitchFamily="18" charset="0"/>
                <a:cs typeface="Times New Roman" panose="02020603050405020304" pitchFamily="18" charset="0"/>
              </a:rPr>
              <a:t>Oakwood is Presbyterian…</a:t>
            </a:r>
          </a:p>
        </p:txBody>
      </p:sp>
      <p:sp>
        <p:nvSpPr>
          <p:cNvPr id="4099" name="Content Placeholder 2"/>
          <p:cNvSpPr>
            <a:spLocks noGrp="1"/>
          </p:cNvSpPr>
          <p:nvPr>
            <p:ph idx="1"/>
          </p:nvPr>
        </p:nvSpPr>
        <p:spPr>
          <a:xfrm>
            <a:off x="4953000" y="1152075"/>
            <a:ext cx="3581400" cy="5410200"/>
          </a:xfrm>
        </p:spPr>
        <p:txBody>
          <a:bodyPr>
            <a:normAutofit fontScale="92500" lnSpcReduction="20000"/>
          </a:bodyPr>
          <a:lstStyle/>
          <a:p>
            <a:pPr>
              <a:buNone/>
            </a:pPr>
            <a:r>
              <a:rPr lang="en-US" dirty="0">
                <a:latin typeface="Times New Roman" pitchFamily="18" charset="0"/>
                <a:cs typeface="Times New Roman" pitchFamily="18" charset="0"/>
              </a:rPr>
              <a:t>Three Types of </a:t>
            </a:r>
          </a:p>
          <a:p>
            <a:pPr>
              <a:buNone/>
            </a:pPr>
            <a:r>
              <a:rPr lang="en-US" dirty="0">
                <a:latin typeface="Times New Roman" pitchFamily="18" charset="0"/>
                <a:cs typeface="Times New Roman" pitchFamily="18" charset="0"/>
              </a:rPr>
              <a:t>Church Government</a:t>
            </a:r>
          </a:p>
          <a:p>
            <a:pPr>
              <a:buNone/>
            </a:pPr>
            <a:endParaRPr lang="en-US" dirty="0">
              <a:latin typeface="Times New Roman" pitchFamily="18" charset="0"/>
              <a:cs typeface="Times New Roman" pitchFamily="18" charset="0"/>
            </a:endParaRPr>
          </a:p>
          <a:p>
            <a:pPr eaLnBrk="1" hangingPunct="1">
              <a:buFont typeface="Arial" charset="0"/>
              <a:buNone/>
            </a:pPr>
            <a:r>
              <a:rPr lang="en-US" i="1" dirty="0">
                <a:latin typeface="Times New Roman" pitchFamily="18" charset="0"/>
                <a:cs typeface="Times New Roman" pitchFamily="18" charset="0"/>
              </a:rPr>
              <a:t>Hierarchical</a:t>
            </a:r>
          </a:p>
          <a:p>
            <a:pPr eaLnBrk="1" hangingPunct="1">
              <a:buFont typeface="Arial" charset="0"/>
              <a:buNone/>
            </a:pPr>
            <a:r>
              <a:rPr lang="en-US" dirty="0">
                <a:latin typeface="Times New Roman" pitchFamily="18" charset="0"/>
                <a:cs typeface="Times New Roman" pitchFamily="18" charset="0"/>
              </a:rPr>
              <a:t>	</a:t>
            </a:r>
            <a:r>
              <a:rPr lang="en-US" sz="2600" dirty="0">
                <a:latin typeface="Times New Roman" pitchFamily="18" charset="0"/>
                <a:cs typeface="Times New Roman" pitchFamily="18" charset="0"/>
              </a:rPr>
              <a:t>Roman Catholic, Anglican, Episcopal, Orthodox, Methodist</a:t>
            </a:r>
          </a:p>
          <a:p>
            <a:pPr eaLnBrk="1" hangingPunct="1">
              <a:buFont typeface="Arial" charset="0"/>
              <a:buNone/>
            </a:pPr>
            <a:endParaRPr lang="en-US" sz="2600" dirty="0">
              <a:latin typeface="Times New Roman" pitchFamily="18" charset="0"/>
              <a:cs typeface="Times New Roman" pitchFamily="18" charset="0"/>
            </a:endParaRPr>
          </a:p>
          <a:p>
            <a:pPr eaLnBrk="1" hangingPunct="1">
              <a:buFont typeface="Arial" charset="0"/>
              <a:buNone/>
            </a:pPr>
            <a:r>
              <a:rPr lang="en-US" i="1" dirty="0">
                <a:latin typeface="Times New Roman" pitchFamily="18" charset="0"/>
                <a:cs typeface="Times New Roman" pitchFamily="18" charset="0"/>
              </a:rPr>
              <a:t>Congregational</a:t>
            </a:r>
          </a:p>
          <a:p>
            <a:pPr eaLnBrk="1" hangingPunct="1">
              <a:buFont typeface="Arial" charset="0"/>
              <a:buNone/>
            </a:pPr>
            <a:r>
              <a:rPr lang="en-US" dirty="0">
                <a:latin typeface="Times New Roman" pitchFamily="18" charset="0"/>
                <a:cs typeface="Times New Roman" pitchFamily="18" charset="0"/>
              </a:rPr>
              <a:t>	</a:t>
            </a:r>
            <a:r>
              <a:rPr lang="en-US" sz="2600" dirty="0">
                <a:latin typeface="Times New Roman" pitchFamily="18" charset="0"/>
                <a:cs typeface="Times New Roman" pitchFamily="18" charset="0"/>
              </a:rPr>
              <a:t>Baptist, Independent, Non-Denominational</a:t>
            </a:r>
          </a:p>
          <a:p>
            <a:pPr eaLnBrk="1" hangingPunct="1">
              <a:buFont typeface="Arial" charset="0"/>
              <a:buNone/>
            </a:pPr>
            <a:endParaRPr lang="en-US" sz="2600" dirty="0">
              <a:latin typeface="Times New Roman" pitchFamily="18" charset="0"/>
              <a:cs typeface="Times New Roman" pitchFamily="18" charset="0"/>
            </a:endParaRPr>
          </a:p>
          <a:p>
            <a:pPr eaLnBrk="1" hangingPunct="1">
              <a:buFont typeface="Arial" charset="0"/>
              <a:buNone/>
            </a:pPr>
            <a:r>
              <a:rPr lang="en-US" i="1" dirty="0">
                <a:latin typeface="Times New Roman" pitchFamily="18" charset="0"/>
                <a:cs typeface="Times New Roman" pitchFamily="18" charset="0"/>
              </a:rPr>
              <a:t>Presbyterian </a:t>
            </a:r>
          </a:p>
        </p:txBody>
      </p:sp>
      <p:pic>
        <p:nvPicPr>
          <p:cNvPr id="4100" name="Picture 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209801" y="2605106"/>
            <a:ext cx="2353700" cy="18416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152" y="1143000"/>
            <a:ext cx="2049463" cy="32956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209800" y="1143000"/>
            <a:ext cx="2353700" cy="14741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152" y="4438650"/>
            <a:ext cx="4387348" cy="2119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7913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rtlCol="0">
            <a:normAutofit fontScale="90000"/>
          </a:bodyPr>
          <a:lstStyle/>
          <a:p>
            <a:pPr eaLnBrk="1" fontAlgn="auto" hangingPunct="1">
              <a:spcAft>
                <a:spcPts val="0"/>
              </a:spcAft>
              <a:defRPr/>
            </a:pPr>
            <a:r>
              <a:rPr lang="en-US" b="1" dirty="0">
                <a:latin typeface="Times New Roman" pitchFamily="18" charset="0"/>
                <a:cs typeface="Times New Roman" pitchFamily="18" charset="0"/>
              </a:rPr>
              <a:t>Who’s In Charge?</a:t>
            </a:r>
          </a:p>
        </p:txBody>
      </p:sp>
      <p:sp>
        <p:nvSpPr>
          <p:cNvPr id="5123" name="Content Placeholder 2"/>
          <p:cNvSpPr>
            <a:spLocks noGrp="1"/>
          </p:cNvSpPr>
          <p:nvPr>
            <p:ph idx="1"/>
          </p:nvPr>
        </p:nvSpPr>
        <p:spPr>
          <a:xfrm>
            <a:off x="152400" y="876300"/>
            <a:ext cx="5181600" cy="5715000"/>
          </a:xfrm>
        </p:spPr>
        <p:txBody>
          <a:bodyPr>
            <a:normAutofit lnSpcReduction="10000"/>
          </a:bodyPr>
          <a:lstStyle/>
          <a:p>
            <a:pPr eaLnBrk="1" hangingPunct="1">
              <a:buFont typeface="Arial" charset="0"/>
              <a:buNone/>
            </a:pPr>
            <a:r>
              <a:rPr lang="en-US" sz="2200" dirty="0">
                <a:latin typeface="Times New Roman" pitchFamily="18" charset="0"/>
                <a:cs typeface="Times New Roman" pitchFamily="18" charset="0"/>
              </a:rPr>
              <a:t>“…He raised [Christ] from the dead and seated him at his right hand in the heavenly places, far above all rule and authority and power and dominion…And He put all things under His feet and gave Him as head over all things to the church, which is His body, the fullness of Him who fills all in all.”   		        		      	 Ephesians 1:20-23</a:t>
            </a:r>
          </a:p>
          <a:p>
            <a:pPr eaLnBrk="1" hangingPunct="1">
              <a:buFont typeface="Arial" charset="0"/>
              <a:buNone/>
            </a:pPr>
            <a:endParaRPr lang="en-US" sz="2200" dirty="0">
              <a:latin typeface="Times New Roman" pitchFamily="18" charset="0"/>
              <a:cs typeface="Times New Roman" pitchFamily="18" charset="0"/>
            </a:endParaRPr>
          </a:p>
          <a:p>
            <a:pPr>
              <a:buNone/>
            </a:pPr>
            <a:r>
              <a:rPr lang="en-US" sz="2200" dirty="0">
                <a:latin typeface="Times New Roman" pitchFamily="18" charset="0"/>
                <a:cs typeface="Times New Roman" pitchFamily="18" charset="0"/>
              </a:rPr>
              <a:t>Jesus Christ is our Prophet, Priest, &amp; King</a:t>
            </a:r>
          </a:p>
          <a:p>
            <a:pPr eaLnBrk="1" hangingPunct="1">
              <a:buFont typeface="Arial" charset="0"/>
              <a:buNone/>
            </a:pPr>
            <a:endParaRPr lang="en-US" sz="2200" dirty="0">
              <a:latin typeface="Times New Roman" pitchFamily="18" charset="0"/>
              <a:cs typeface="Times New Roman" pitchFamily="18" charset="0"/>
            </a:endParaRPr>
          </a:p>
          <a:p>
            <a:pPr eaLnBrk="1" hangingPunct="1">
              <a:buFont typeface="Arial" charset="0"/>
              <a:buNone/>
            </a:pPr>
            <a:r>
              <a:rPr lang="en-US" sz="2200" dirty="0">
                <a:latin typeface="Times New Roman" pitchFamily="18" charset="0"/>
                <a:cs typeface="Times New Roman" pitchFamily="18" charset="0"/>
              </a:rPr>
              <a:t>And [Christ] gave the apostles, the prophets, the evangelists, the shepherds and teachers, to equip the saints for the work of ministry, for building up the body of Christ…”              	 Ephesians 4:11,12</a:t>
            </a:r>
          </a:p>
          <a:p>
            <a:pPr eaLnBrk="1" hangingPunct="1">
              <a:buFont typeface="Arial" charset="0"/>
              <a:buNone/>
            </a:pPr>
            <a:endParaRPr lang="en-US" sz="2200" dirty="0">
              <a:latin typeface="Times New Roman" pitchFamily="18" charset="0"/>
              <a:cs typeface="Times New Roman" pitchFamily="18" charset="0"/>
            </a:endParaRPr>
          </a:p>
        </p:txBody>
      </p:sp>
      <p:pic>
        <p:nvPicPr>
          <p:cNvPr id="512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752600"/>
            <a:ext cx="3095625" cy="3962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7961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3"/>
          </a:xfrm>
        </p:spPr>
        <p:txBody>
          <a:bodyPr rtlCol="0">
            <a:normAutofit fontScale="90000"/>
          </a:bodyPr>
          <a:lstStyle/>
          <a:p>
            <a:pPr eaLnBrk="1" fontAlgn="auto" hangingPunct="1">
              <a:spcAft>
                <a:spcPts val="0"/>
              </a:spcAft>
              <a:defRPr/>
            </a:pPr>
            <a:r>
              <a:rPr lang="en-US" b="1" dirty="0">
                <a:latin typeface="Times New Roman" pitchFamily="18" charset="0"/>
                <a:cs typeface="Times New Roman" pitchFamily="18" charset="0"/>
              </a:rPr>
              <a:t>Presbyterianism – Rule by Elders</a:t>
            </a:r>
          </a:p>
        </p:txBody>
      </p:sp>
      <p:sp>
        <p:nvSpPr>
          <p:cNvPr id="3" name="Content Placeholder 2"/>
          <p:cNvSpPr>
            <a:spLocks noGrp="1"/>
          </p:cNvSpPr>
          <p:nvPr>
            <p:ph idx="1"/>
          </p:nvPr>
        </p:nvSpPr>
        <p:spPr>
          <a:xfrm>
            <a:off x="3886200" y="1330325"/>
            <a:ext cx="4953000" cy="4800600"/>
          </a:xfrm>
        </p:spPr>
        <p:txBody>
          <a:bodyPr rtlCol="0">
            <a:normAutofit fontScale="62500" lnSpcReduction="20000"/>
          </a:bodyPr>
          <a:lstStyle/>
          <a:p>
            <a:pPr eaLnBrk="1" fontAlgn="auto" hangingPunct="1">
              <a:spcAft>
                <a:spcPts val="0"/>
              </a:spcAft>
              <a:buFont typeface="Arial" pitchFamily="34" charset="0"/>
              <a:buNone/>
              <a:defRPr/>
            </a:pPr>
            <a:r>
              <a:rPr lang="en-US" dirty="0">
                <a:latin typeface="Times New Roman" pitchFamily="18" charset="0"/>
                <a:cs typeface="Times New Roman" pitchFamily="18" charset="0"/>
              </a:rPr>
              <a:t>“So Moses came and </a:t>
            </a:r>
            <a:r>
              <a:rPr lang="en-US" i="1" dirty="0">
                <a:latin typeface="Times New Roman" pitchFamily="18" charset="0"/>
                <a:cs typeface="Times New Roman" pitchFamily="18" charset="0"/>
              </a:rPr>
              <a:t>called the elders of the people</a:t>
            </a:r>
            <a:r>
              <a:rPr lang="en-US" dirty="0">
                <a:latin typeface="Times New Roman" pitchFamily="18" charset="0"/>
                <a:cs typeface="Times New Roman" pitchFamily="18" charset="0"/>
              </a:rPr>
              <a:t> and set before them all these words that the Lord had commanded him.”  		      		          Exodus 19:7</a:t>
            </a: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a:p>
            <a:pPr eaLnBrk="1" fontAlgn="auto" hangingPunct="1">
              <a:spcAft>
                <a:spcPts val="0"/>
              </a:spcAft>
              <a:buFont typeface="Arial" pitchFamily="34" charset="0"/>
              <a:buNone/>
              <a:defRPr/>
            </a:pPr>
            <a:r>
              <a:rPr lang="en-US" dirty="0">
                <a:latin typeface="Times New Roman" pitchFamily="18" charset="0"/>
                <a:cs typeface="Times New Roman" pitchFamily="18" charset="0"/>
              </a:rPr>
              <a:t>“Then the king [Josiah] sent, and all the elders of Judah and Jerusalem were gathered to him.”  	                        II Kings 23:1</a:t>
            </a: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a:p>
            <a:pPr eaLnBrk="1" fontAlgn="auto" hangingPunct="1">
              <a:spcAft>
                <a:spcPts val="0"/>
              </a:spcAft>
              <a:buFont typeface="Arial" pitchFamily="34" charset="0"/>
              <a:buNone/>
              <a:defRPr/>
            </a:pPr>
            <a:r>
              <a:rPr lang="en-US" dirty="0">
                <a:latin typeface="Times New Roman" pitchFamily="18" charset="0"/>
                <a:cs typeface="Times New Roman" pitchFamily="18" charset="0"/>
              </a:rPr>
              <a:t>“Then those who had seized Jesus led him to Caiaphas the high priest, where the scribes </a:t>
            </a:r>
            <a:r>
              <a:rPr lang="en-US" i="1" dirty="0">
                <a:latin typeface="Times New Roman" pitchFamily="18" charset="0"/>
                <a:cs typeface="Times New Roman" pitchFamily="18" charset="0"/>
              </a:rPr>
              <a:t>and the elders </a:t>
            </a:r>
            <a:r>
              <a:rPr lang="en-US" dirty="0">
                <a:latin typeface="Times New Roman" pitchFamily="18" charset="0"/>
                <a:cs typeface="Times New Roman" pitchFamily="18" charset="0"/>
              </a:rPr>
              <a:t>had gathered.”</a:t>
            </a:r>
          </a:p>
          <a:p>
            <a:pPr eaLnBrk="1" fontAlgn="auto" hangingPunct="1">
              <a:spcAft>
                <a:spcPts val="0"/>
              </a:spcAft>
              <a:buFont typeface="Arial" pitchFamily="34" charset="0"/>
              <a:buNone/>
              <a:defRPr/>
            </a:pPr>
            <a:r>
              <a:rPr lang="en-US" dirty="0">
                <a:latin typeface="Times New Roman" pitchFamily="18" charset="0"/>
                <a:cs typeface="Times New Roman" pitchFamily="18" charset="0"/>
              </a:rPr>
              <a:t>				       Matthew 26:57</a:t>
            </a: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a:p>
            <a:pPr>
              <a:buNone/>
              <a:defRPr/>
            </a:pPr>
            <a:r>
              <a:rPr lang="en-US" dirty="0">
                <a:latin typeface="Times New Roman" pitchFamily="18" charset="0"/>
                <a:cs typeface="Times New Roman" pitchFamily="18" charset="0"/>
              </a:rPr>
              <a:t>“Now from Miletus [Paul] sent to Ephesus and called </a:t>
            </a:r>
            <a:r>
              <a:rPr lang="en-US" i="1" dirty="0">
                <a:latin typeface="Times New Roman" panose="02020603050405020304" pitchFamily="18" charset="0"/>
                <a:cs typeface="Times New Roman" panose="02020603050405020304" pitchFamily="18" charset="0"/>
              </a:rPr>
              <a:t>the elders of the church</a:t>
            </a:r>
            <a:r>
              <a:rPr lang="en-US" dirty="0">
                <a:latin typeface="Times New Roman" panose="02020603050405020304" pitchFamily="18" charset="0"/>
                <a:cs typeface="Times New Roman" panose="02020603050405020304" pitchFamily="18" charset="0"/>
              </a:rPr>
              <a:t> to come to him.”                                           Acts 20:17</a:t>
            </a:r>
          </a:p>
          <a:p>
            <a:pP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None/>
              <a:defRPr/>
            </a:pPr>
            <a:endParaRPr lang="en-US" dirty="0"/>
          </a:p>
        </p:txBody>
      </p:sp>
      <p:pic>
        <p:nvPicPr>
          <p:cNvPr id="614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396" y="1600200"/>
            <a:ext cx="3147550" cy="42608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0574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3"/>
          </a:xfrm>
        </p:spPr>
        <p:txBody>
          <a:bodyPr rtlCol="0">
            <a:normAutofit fontScale="90000"/>
          </a:bodyPr>
          <a:lstStyle/>
          <a:p>
            <a:pPr eaLnBrk="1" fontAlgn="auto" hangingPunct="1">
              <a:spcAft>
                <a:spcPts val="0"/>
              </a:spcAft>
              <a:defRPr/>
            </a:pPr>
            <a:r>
              <a:rPr lang="en-US" b="1" i="1" dirty="0">
                <a:latin typeface="Times New Roman" pitchFamily="18" charset="0"/>
                <a:cs typeface="Times New Roman" pitchFamily="18" charset="0"/>
              </a:rPr>
              <a:t>Plurality</a:t>
            </a:r>
            <a:r>
              <a:rPr lang="en-US" b="1" dirty="0">
                <a:latin typeface="Times New Roman" pitchFamily="18" charset="0"/>
                <a:cs typeface="Times New Roman" pitchFamily="18" charset="0"/>
              </a:rPr>
              <a:t> of Elders</a:t>
            </a:r>
          </a:p>
        </p:txBody>
      </p:sp>
      <p:sp>
        <p:nvSpPr>
          <p:cNvPr id="3" name="Content Placeholder 2"/>
          <p:cNvSpPr>
            <a:spLocks noGrp="1"/>
          </p:cNvSpPr>
          <p:nvPr>
            <p:ph idx="1"/>
          </p:nvPr>
        </p:nvSpPr>
        <p:spPr>
          <a:xfrm>
            <a:off x="228600" y="1066800"/>
            <a:ext cx="4343400" cy="1970442"/>
          </a:xfrm>
        </p:spPr>
        <p:txBody>
          <a:bodyPr rtlCol="0">
            <a:normAutofit/>
          </a:bodyPr>
          <a:lstStyle/>
          <a:p>
            <a:pP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None/>
              <a:defRPr/>
            </a:pPr>
            <a:endParaRPr lang="en-US" dirty="0"/>
          </a:p>
        </p:txBody>
      </p:sp>
      <p:pic>
        <p:nvPicPr>
          <p:cNvPr id="717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7116" y="914400"/>
            <a:ext cx="4449763" cy="304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Box 4"/>
          <p:cNvSpPr txBox="1">
            <a:spLocks noChangeArrowheads="1"/>
          </p:cNvSpPr>
          <p:nvPr/>
        </p:nvSpPr>
        <p:spPr bwMode="auto">
          <a:xfrm>
            <a:off x="304800" y="4199015"/>
            <a:ext cx="8534400"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dirty="0">
                <a:latin typeface="Times New Roman" pitchFamily="18" charset="0"/>
                <a:cs typeface="Times New Roman" pitchFamily="18" charset="0"/>
              </a:rPr>
              <a:t>“And when [Paul and Barnabas] had </a:t>
            </a:r>
            <a:r>
              <a:rPr lang="en-US" sz="2400" i="1" dirty="0">
                <a:latin typeface="Times New Roman" pitchFamily="18" charset="0"/>
                <a:cs typeface="Times New Roman" pitchFamily="18" charset="0"/>
              </a:rPr>
              <a:t>appointed elders for them in every church</a:t>
            </a:r>
            <a:r>
              <a:rPr lang="en-US" sz="2400" dirty="0">
                <a:latin typeface="Times New Roman" pitchFamily="18" charset="0"/>
                <a:cs typeface="Times New Roman" pitchFamily="18" charset="0"/>
              </a:rPr>
              <a:t>, with prayer and fasting they committed them to the Lord in whom they had believed.”                                     Acts 14:23</a:t>
            </a:r>
            <a:endParaRPr lang="en-US" sz="2300" dirty="0">
              <a:latin typeface="Times New Roman" pitchFamily="18" charset="0"/>
              <a:cs typeface="Times New Roman" pitchFamily="18" charset="0"/>
            </a:endParaRPr>
          </a:p>
          <a:p>
            <a:pPr eaLnBrk="1" hangingPunct="1"/>
            <a:endParaRPr lang="en-US" sz="2300" dirty="0">
              <a:latin typeface="Times New Roman" pitchFamily="18" charset="0"/>
              <a:cs typeface="Times New Roman" pitchFamily="18" charset="0"/>
            </a:endParaRPr>
          </a:p>
          <a:p>
            <a:pPr eaLnBrk="1" hangingPunct="1"/>
            <a:r>
              <a:rPr lang="en-US" sz="2300" dirty="0">
                <a:latin typeface="Times New Roman" pitchFamily="18" charset="0"/>
                <a:cs typeface="Times New Roman" pitchFamily="18" charset="0"/>
              </a:rPr>
              <a:t>“</a:t>
            </a:r>
            <a:r>
              <a:rPr lang="en-US" sz="2400" dirty="0">
                <a:latin typeface="Times New Roman" pitchFamily="18" charset="0"/>
                <a:cs typeface="Times New Roman" pitchFamily="18" charset="0"/>
              </a:rPr>
              <a:t>Is anyone among you sick? Let him </a:t>
            </a:r>
            <a:r>
              <a:rPr lang="en-US" sz="2400" i="1" dirty="0">
                <a:latin typeface="Times New Roman" pitchFamily="18" charset="0"/>
                <a:cs typeface="Times New Roman" pitchFamily="18" charset="0"/>
              </a:rPr>
              <a:t>call for the elders of the church</a:t>
            </a:r>
            <a:r>
              <a:rPr lang="en-US" sz="2400" dirty="0">
                <a:latin typeface="Times New Roman" pitchFamily="18" charset="0"/>
                <a:cs typeface="Times New Roman" pitchFamily="18" charset="0"/>
              </a:rPr>
              <a:t>, and let them pray over him…”		       James 5:14</a:t>
            </a:r>
          </a:p>
          <a:p>
            <a:pPr eaLnBrk="1" hangingPunct="1"/>
            <a:endParaRPr lang="en-US" sz="2300" dirty="0">
              <a:latin typeface="Times New Roman" pitchFamily="18" charset="0"/>
              <a:cs typeface="Times New Roman" pitchFamily="18" charset="0"/>
            </a:endParaRPr>
          </a:p>
        </p:txBody>
      </p:sp>
    </p:spTree>
    <p:extLst>
      <p:ext uri="{BB962C8B-B14F-4D97-AF65-F5344CB8AC3E}">
        <p14:creationId xmlns:p14="http://schemas.microsoft.com/office/powerpoint/2010/main" val="2422837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3"/>
          </a:xfrm>
        </p:spPr>
        <p:txBody>
          <a:bodyPr rtlCol="0">
            <a:normAutofit fontScale="90000"/>
          </a:bodyPr>
          <a:lstStyle/>
          <a:p>
            <a:pPr eaLnBrk="1" fontAlgn="auto" hangingPunct="1">
              <a:spcAft>
                <a:spcPts val="0"/>
              </a:spcAft>
              <a:defRPr/>
            </a:pPr>
            <a:r>
              <a:rPr lang="en-US" b="1" i="1" dirty="0">
                <a:latin typeface="Times New Roman" pitchFamily="18" charset="0"/>
                <a:cs typeface="Times New Roman" pitchFamily="18" charset="0"/>
              </a:rPr>
              <a:t>Parity</a:t>
            </a:r>
            <a:r>
              <a:rPr lang="en-US" b="1" dirty="0">
                <a:latin typeface="Times New Roman" pitchFamily="18" charset="0"/>
                <a:cs typeface="Times New Roman" pitchFamily="18" charset="0"/>
              </a:rPr>
              <a:t> of Elders</a:t>
            </a:r>
          </a:p>
        </p:txBody>
      </p:sp>
      <p:sp>
        <p:nvSpPr>
          <p:cNvPr id="3" name="Content Placeholder 2"/>
          <p:cNvSpPr>
            <a:spLocks noGrp="1"/>
          </p:cNvSpPr>
          <p:nvPr>
            <p:ph idx="1"/>
          </p:nvPr>
        </p:nvSpPr>
        <p:spPr>
          <a:xfrm>
            <a:off x="3886200" y="1447800"/>
            <a:ext cx="4993679" cy="4388667"/>
          </a:xfrm>
        </p:spPr>
        <p:txBody>
          <a:bodyPr rtlCol="0">
            <a:normAutofit fontScale="70000" lnSpcReduction="20000"/>
          </a:bodyPr>
          <a:lstStyle/>
          <a:p>
            <a:pPr eaLnBrk="1" fontAlgn="auto" hangingPunct="1">
              <a:spcAft>
                <a:spcPts val="0"/>
              </a:spcAft>
              <a:buFont typeface="Arial" pitchFamily="34" charset="0"/>
              <a:buNone/>
              <a:defRPr/>
            </a:pPr>
            <a:r>
              <a:rPr lang="en-US" dirty="0">
                <a:latin typeface="Times New Roman" pitchFamily="18" charset="0"/>
                <a:cs typeface="Times New Roman" pitchFamily="18" charset="0"/>
              </a:rPr>
              <a:t>“This is why I left you in Crete, so that you might put what remained into order, and appoint </a:t>
            </a:r>
            <a:r>
              <a:rPr lang="en-US" b="1" i="1" dirty="0">
                <a:latin typeface="Times New Roman" pitchFamily="18" charset="0"/>
                <a:cs typeface="Times New Roman" pitchFamily="18" charset="0"/>
              </a:rPr>
              <a:t>elders</a:t>
            </a:r>
            <a:r>
              <a:rPr lang="en-US" dirty="0">
                <a:latin typeface="Times New Roman" pitchFamily="18" charset="0"/>
                <a:cs typeface="Times New Roman" pitchFamily="18" charset="0"/>
              </a:rPr>
              <a:t> in every town as I directed you – if anyone is above reproach… For an </a:t>
            </a:r>
            <a:r>
              <a:rPr lang="en-US" b="1" i="1" dirty="0">
                <a:latin typeface="Times New Roman" pitchFamily="18" charset="0"/>
                <a:cs typeface="Times New Roman" pitchFamily="18" charset="0"/>
              </a:rPr>
              <a:t>overseer</a:t>
            </a:r>
            <a:r>
              <a:rPr lang="en-US" dirty="0">
                <a:latin typeface="Times New Roman" pitchFamily="18" charset="0"/>
                <a:cs typeface="Times New Roman" pitchFamily="18" charset="0"/>
              </a:rPr>
              <a:t>, as God's steward, must be above reproach.”	                   			          Titus 1:5-7</a:t>
            </a:r>
          </a:p>
          <a:p>
            <a:pPr eaLnBrk="1" fontAlgn="auto" hangingPunct="1">
              <a:spcAft>
                <a:spcPts val="0"/>
              </a:spcAft>
              <a:buFont typeface="Arial" pitchFamily="34" charset="0"/>
              <a:buNone/>
              <a:defRPr/>
            </a:pPr>
            <a:endParaRPr lang="en-US" dirty="0">
              <a:latin typeface="Times New Roman" pitchFamily="18" charset="0"/>
              <a:cs typeface="Times New Roman" pitchFamily="18" charset="0"/>
            </a:endParaRPr>
          </a:p>
          <a:p>
            <a:pPr eaLnBrk="1" fontAlgn="auto" hangingPunct="1">
              <a:spcAft>
                <a:spcPts val="0"/>
              </a:spcAft>
              <a:buFont typeface="Arial" pitchFamily="34" charset="0"/>
              <a:buNone/>
              <a:defRPr/>
            </a:pPr>
            <a:r>
              <a:rPr lang="en-US" dirty="0">
                <a:latin typeface="Times New Roman" pitchFamily="18" charset="0"/>
                <a:cs typeface="Times New Roman" pitchFamily="18" charset="0"/>
              </a:rPr>
              <a:t>“So I exhort the elders among you, </a:t>
            </a:r>
            <a:r>
              <a:rPr lang="en-US" i="1" dirty="0">
                <a:latin typeface="Times New Roman" pitchFamily="18" charset="0"/>
                <a:cs typeface="Times New Roman" pitchFamily="18" charset="0"/>
              </a:rPr>
              <a:t>as a fellow </a:t>
            </a:r>
            <a:r>
              <a:rPr lang="en-US" b="1" i="1" dirty="0">
                <a:latin typeface="Times New Roman" pitchFamily="18" charset="0"/>
                <a:cs typeface="Times New Roman" pitchFamily="18" charset="0"/>
              </a:rPr>
              <a:t>elder</a:t>
            </a:r>
            <a:r>
              <a:rPr lang="en-US" dirty="0">
                <a:latin typeface="Times New Roman" pitchFamily="18" charset="0"/>
                <a:cs typeface="Times New Roman" pitchFamily="18" charset="0"/>
              </a:rPr>
              <a:t> and a witness of the sufferings of Christ, as well as a partaker in the glory that is going to be revealed:  </a:t>
            </a:r>
            <a:r>
              <a:rPr lang="en-US" b="1" i="1" dirty="0">
                <a:latin typeface="Times New Roman" pitchFamily="18" charset="0"/>
                <a:cs typeface="Times New Roman" pitchFamily="18" charset="0"/>
              </a:rPr>
              <a:t>shepherd</a:t>
            </a:r>
            <a:r>
              <a:rPr lang="en-US" i="1" dirty="0">
                <a:latin typeface="Times New Roman" pitchFamily="18" charset="0"/>
                <a:cs typeface="Times New Roman" pitchFamily="18" charset="0"/>
              </a:rPr>
              <a:t> the flock </a:t>
            </a:r>
            <a:r>
              <a:rPr lang="en-US" dirty="0">
                <a:latin typeface="Times New Roman" pitchFamily="18" charset="0"/>
                <a:cs typeface="Times New Roman" pitchFamily="18" charset="0"/>
              </a:rPr>
              <a:t>of God that is among you, </a:t>
            </a:r>
            <a:r>
              <a:rPr lang="en-US" i="1" dirty="0">
                <a:latin typeface="Times New Roman" pitchFamily="18" charset="0"/>
                <a:cs typeface="Times New Roman" pitchFamily="18" charset="0"/>
              </a:rPr>
              <a:t>exercising</a:t>
            </a:r>
            <a:r>
              <a:rPr lang="en-US" dirty="0">
                <a:latin typeface="Times New Roman" pitchFamily="18" charset="0"/>
                <a:cs typeface="Times New Roman" pitchFamily="18" charset="0"/>
              </a:rPr>
              <a:t> </a:t>
            </a:r>
            <a:r>
              <a:rPr lang="en-US" b="1" i="1" dirty="0">
                <a:latin typeface="Times New Roman" pitchFamily="18" charset="0"/>
                <a:cs typeface="Times New Roman" pitchFamily="18" charset="0"/>
              </a:rPr>
              <a:t>oversight</a:t>
            </a:r>
            <a:r>
              <a:rPr lang="en-US" dirty="0">
                <a:latin typeface="Times New Roman" pitchFamily="18" charset="0"/>
                <a:cs typeface="Times New Roman" pitchFamily="18" charset="0"/>
              </a:rPr>
              <a:t>…”                      I Peter 5:1,2</a:t>
            </a:r>
          </a:p>
        </p:txBody>
      </p:sp>
      <p:pic>
        <p:nvPicPr>
          <p:cNvPr id="819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909" y="1371600"/>
            <a:ext cx="3040396" cy="43886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6888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3"/>
          </a:xfrm>
        </p:spPr>
        <p:txBody>
          <a:bodyPr rtlCol="0">
            <a:normAutofit fontScale="90000"/>
          </a:bodyPr>
          <a:lstStyle/>
          <a:p>
            <a:pPr eaLnBrk="1" fontAlgn="auto" hangingPunct="1">
              <a:spcAft>
                <a:spcPts val="0"/>
              </a:spcAft>
              <a:defRPr/>
            </a:pPr>
            <a:r>
              <a:rPr lang="en-US" b="1" dirty="0">
                <a:latin typeface="Times New Roman" pitchFamily="18" charset="0"/>
                <a:cs typeface="Times New Roman" pitchFamily="18" charset="0"/>
              </a:rPr>
              <a:t>Shared Responsibilities</a:t>
            </a:r>
          </a:p>
        </p:txBody>
      </p:sp>
      <p:sp>
        <p:nvSpPr>
          <p:cNvPr id="3" name="Content Placeholder 2"/>
          <p:cNvSpPr>
            <a:spLocks noGrp="1"/>
          </p:cNvSpPr>
          <p:nvPr>
            <p:ph idx="1"/>
          </p:nvPr>
        </p:nvSpPr>
        <p:spPr>
          <a:xfrm>
            <a:off x="762000" y="4419600"/>
            <a:ext cx="7772400" cy="2209800"/>
          </a:xfrm>
        </p:spPr>
        <p:txBody>
          <a:bodyPr rtlCol="0">
            <a:normAutofit fontScale="70000" lnSpcReduction="20000"/>
          </a:bodyPr>
          <a:lstStyle/>
          <a:p>
            <a:pPr algn="ctr" eaLnBrk="1" fontAlgn="auto" hangingPunct="1">
              <a:spcAft>
                <a:spcPts val="0"/>
              </a:spcAft>
              <a:buFont typeface="Arial" pitchFamily="34" charset="0"/>
              <a:buNone/>
              <a:defRPr/>
            </a:pPr>
            <a:r>
              <a:rPr lang="en-US" sz="4000" dirty="0">
                <a:latin typeface="Times New Roman" pitchFamily="18" charset="0"/>
                <a:cs typeface="Times New Roman" pitchFamily="18" charset="0"/>
              </a:rPr>
              <a:t>Ruling</a:t>
            </a:r>
          </a:p>
          <a:p>
            <a:pPr eaLnBrk="1" fontAlgn="auto" hangingPunct="1">
              <a:spcAft>
                <a:spcPts val="0"/>
              </a:spcAft>
              <a:buFont typeface="Arial" pitchFamily="34" charset="0"/>
              <a:buNone/>
              <a:defRPr/>
            </a:pPr>
            <a:endParaRPr lang="en-US" sz="1400" dirty="0">
              <a:latin typeface="Times New Roman" pitchFamily="18" charset="0"/>
              <a:cs typeface="Times New Roman" pitchFamily="18" charset="0"/>
            </a:endParaRPr>
          </a:p>
          <a:p>
            <a:pPr eaLnBrk="1" fontAlgn="auto" hangingPunct="1">
              <a:spcAft>
                <a:spcPts val="0"/>
              </a:spcAft>
              <a:buFont typeface="Arial" pitchFamily="34" charset="0"/>
              <a:buNone/>
              <a:defRPr/>
            </a:pPr>
            <a:r>
              <a:rPr lang="en-US" dirty="0">
                <a:latin typeface="Times New Roman" pitchFamily="18" charset="0"/>
                <a:cs typeface="Times New Roman" pitchFamily="18" charset="0"/>
              </a:rPr>
              <a:t>	</a:t>
            </a:r>
            <a:r>
              <a:rPr lang="en-US" sz="3400" dirty="0">
                <a:latin typeface="Times New Roman" pitchFamily="18" charset="0"/>
                <a:cs typeface="Times New Roman" pitchFamily="18" charset="0"/>
              </a:rPr>
              <a:t>“Remember your leaders, those who spoke to you the word of God… </a:t>
            </a:r>
            <a:r>
              <a:rPr lang="en-US" sz="3400" i="1" dirty="0">
                <a:latin typeface="Times New Roman" pitchFamily="18" charset="0"/>
                <a:cs typeface="Times New Roman" pitchFamily="18" charset="0"/>
              </a:rPr>
              <a:t>Obey your leaders and submit to them</a:t>
            </a:r>
            <a:r>
              <a:rPr lang="en-US" sz="3400" dirty="0">
                <a:latin typeface="Times New Roman" pitchFamily="18" charset="0"/>
                <a:cs typeface="Times New Roman" pitchFamily="18" charset="0"/>
              </a:rPr>
              <a:t>, for they are </a:t>
            </a:r>
            <a:r>
              <a:rPr lang="en-US" sz="3400" i="1" dirty="0">
                <a:latin typeface="Times New Roman" pitchFamily="18" charset="0"/>
                <a:cs typeface="Times New Roman" pitchFamily="18" charset="0"/>
              </a:rPr>
              <a:t>keeping watch over your souls</a:t>
            </a:r>
            <a:r>
              <a:rPr lang="en-US" sz="3400" dirty="0">
                <a:latin typeface="Times New Roman" pitchFamily="18" charset="0"/>
                <a:cs typeface="Times New Roman" pitchFamily="18" charset="0"/>
              </a:rPr>
              <a:t>, as those who will have to give an account.”                      	  	Hebrews 13:7,17</a:t>
            </a:r>
          </a:p>
        </p:txBody>
      </p:sp>
      <p:pic>
        <p:nvPicPr>
          <p:cNvPr id="922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447800" y="1219200"/>
            <a:ext cx="6343650" cy="29527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8258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39763"/>
          </a:xfrm>
        </p:spPr>
        <p:txBody>
          <a:bodyPr rtlCol="0">
            <a:normAutofit fontScale="90000"/>
          </a:bodyPr>
          <a:lstStyle/>
          <a:p>
            <a:pPr eaLnBrk="1" fontAlgn="auto" hangingPunct="1">
              <a:spcAft>
                <a:spcPts val="0"/>
              </a:spcAft>
              <a:defRPr/>
            </a:pPr>
            <a:r>
              <a:rPr lang="en-US" b="1" dirty="0">
                <a:latin typeface="Times New Roman" pitchFamily="18" charset="0"/>
                <a:cs typeface="Times New Roman" pitchFamily="18" charset="0"/>
              </a:rPr>
              <a:t>Shared Responsibilities</a:t>
            </a:r>
          </a:p>
        </p:txBody>
      </p:sp>
      <p:sp>
        <p:nvSpPr>
          <p:cNvPr id="3" name="Content Placeholder 2"/>
          <p:cNvSpPr>
            <a:spLocks noGrp="1"/>
          </p:cNvSpPr>
          <p:nvPr>
            <p:ph idx="1"/>
          </p:nvPr>
        </p:nvSpPr>
        <p:spPr>
          <a:xfrm>
            <a:off x="457200" y="4572000"/>
            <a:ext cx="8153400" cy="1981200"/>
          </a:xfrm>
        </p:spPr>
        <p:txBody>
          <a:bodyPr rtlCol="0">
            <a:normAutofit fontScale="70000" lnSpcReduction="20000"/>
          </a:bodyPr>
          <a:lstStyle/>
          <a:p>
            <a:pPr algn="ctr" eaLnBrk="1" fontAlgn="auto" hangingPunct="1">
              <a:spcAft>
                <a:spcPts val="0"/>
              </a:spcAft>
              <a:buFont typeface="Arial" pitchFamily="34" charset="0"/>
              <a:buNone/>
              <a:defRPr/>
            </a:pPr>
            <a:r>
              <a:rPr lang="en-US" sz="4000" dirty="0">
                <a:latin typeface="Times New Roman" pitchFamily="18" charset="0"/>
                <a:cs typeface="Times New Roman" pitchFamily="18" charset="0"/>
              </a:rPr>
              <a:t>Shepherding</a:t>
            </a:r>
          </a:p>
          <a:p>
            <a:pPr eaLnBrk="1" fontAlgn="auto" hangingPunct="1">
              <a:spcAft>
                <a:spcPts val="0"/>
              </a:spcAft>
              <a:buFont typeface="Arial" pitchFamily="34" charset="0"/>
              <a:buNone/>
              <a:defRPr/>
            </a:pPr>
            <a:r>
              <a:rPr lang="en-US" dirty="0">
                <a:latin typeface="Times New Roman" pitchFamily="18" charset="0"/>
                <a:cs typeface="Times New Roman" pitchFamily="18" charset="0"/>
              </a:rPr>
              <a:t>	“So I exhort the elders among you, as a fellow elder and a witness of the sufferings of Christ, as well as a partaker in the glory that is going to be revealed:  </a:t>
            </a:r>
            <a:r>
              <a:rPr lang="en-US" b="1" i="1" dirty="0">
                <a:latin typeface="Times New Roman" pitchFamily="18" charset="0"/>
                <a:cs typeface="Times New Roman" pitchFamily="18" charset="0"/>
              </a:rPr>
              <a:t>shepherd</a:t>
            </a:r>
            <a:r>
              <a:rPr lang="en-US" i="1" dirty="0">
                <a:latin typeface="Times New Roman" pitchFamily="18" charset="0"/>
                <a:cs typeface="Times New Roman" pitchFamily="18" charset="0"/>
              </a:rPr>
              <a:t> the flock of God that is among you</a:t>
            </a:r>
            <a:r>
              <a:rPr lang="en-US" dirty="0">
                <a:latin typeface="Times New Roman" pitchFamily="18" charset="0"/>
                <a:cs typeface="Times New Roman" pitchFamily="18" charset="0"/>
              </a:rPr>
              <a:t>, exercising oversight…not domineering over those in your charge, but being examples to the flock.”              		I Peter 5:1-3</a:t>
            </a:r>
          </a:p>
        </p:txBody>
      </p:sp>
      <p:pic>
        <p:nvPicPr>
          <p:cNvPr id="10244"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057400" y="1219200"/>
            <a:ext cx="5060950" cy="304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18839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1680</TotalTime>
  <Words>1863</Words>
  <Application>Microsoft Office PowerPoint</Application>
  <PresentationFormat>On-screen Show (4:3)</PresentationFormat>
  <Paragraphs>140</Paragraphs>
  <Slides>26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Times New Roman</vt:lpstr>
      <vt:lpstr>Office Theme</vt:lpstr>
      <vt:lpstr>PowerPoint Presentation</vt:lpstr>
      <vt:lpstr>Who We Are, By God’s Grace</vt:lpstr>
      <vt:lpstr> Oakwood is Presbyterian…</vt:lpstr>
      <vt:lpstr>Who’s In Charge?</vt:lpstr>
      <vt:lpstr>Presbyterianism – Rule by Elders</vt:lpstr>
      <vt:lpstr>Plurality of Elders</vt:lpstr>
      <vt:lpstr>Parity of Elders</vt:lpstr>
      <vt:lpstr>Shared Responsibilities</vt:lpstr>
      <vt:lpstr>Shared Responsibilities</vt:lpstr>
      <vt:lpstr>Shared Responsibilities</vt:lpstr>
      <vt:lpstr>Shared Responsibilities</vt:lpstr>
      <vt:lpstr>Different Responsibilities</vt:lpstr>
      <vt:lpstr>Male Leadership</vt:lpstr>
      <vt:lpstr>Our Senior Pastor</vt:lpstr>
      <vt:lpstr>Our Associate Pastor / Youth Pastor</vt:lpstr>
      <vt:lpstr>Our Associate Pastor / Church Planter</vt:lpstr>
      <vt:lpstr>Our RUF and RUF-I Pastors</vt:lpstr>
      <vt:lpstr>Ruling Elders</vt:lpstr>
      <vt:lpstr>Ruling Elders of Oakwood</vt:lpstr>
      <vt:lpstr>A Connectional Church</vt:lpstr>
      <vt:lpstr>The Courts of the Church</vt:lpstr>
      <vt:lpstr>PowerPoint Presentation</vt:lpstr>
      <vt:lpstr>The Churches of Susquehanna Valley Presbytery</vt:lpstr>
      <vt:lpstr>Deacons </vt:lpstr>
      <vt:lpstr>Deacons of Oakwood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Kiehl</dc:creator>
  <cp:lastModifiedBy>Dan Kiehl</cp:lastModifiedBy>
  <cp:revision>4</cp:revision>
  <dcterms:created xsi:type="dcterms:W3CDTF">2021-09-24T19:08:00Z</dcterms:created>
  <dcterms:modified xsi:type="dcterms:W3CDTF">2024-04-12T20:23:59Z</dcterms:modified>
</cp:coreProperties>
</file>